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407" r:id="rId2"/>
    <p:sldId id="434" r:id="rId3"/>
    <p:sldId id="417" r:id="rId4"/>
    <p:sldId id="426" r:id="rId5"/>
    <p:sldId id="422" r:id="rId6"/>
    <p:sldId id="427" r:id="rId7"/>
    <p:sldId id="435" r:id="rId8"/>
    <p:sldId id="436" r:id="rId9"/>
    <p:sldId id="437" r:id="rId10"/>
    <p:sldId id="439" r:id="rId11"/>
    <p:sldId id="438" r:id="rId12"/>
    <p:sldId id="428" r:id="rId13"/>
    <p:sldId id="274" r:id="rId14"/>
    <p:sldId id="43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19B"/>
    <a:srgbClr val="D0D5E4"/>
    <a:srgbClr val="DDE0ED"/>
    <a:srgbClr val="28F8F2"/>
    <a:srgbClr val="7CFDFA"/>
    <a:srgbClr val="98FDFD"/>
    <a:srgbClr val="86FBFF"/>
    <a:srgbClr val="C9EFFD"/>
    <a:srgbClr val="FEECA6"/>
    <a:srgbClr val="F8A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44"/>
  </p:normalViewPr>
  <p:slideViewPr>
    <p:cSldViewPr snapToGrid="0" snapToObjects="1">
      <p:cViewPr>
        <p:scale>
          <a:sx n="135" d="100"/>
          <a:sy n="135" d="100"/>
        </p:scale>
        <p:origin x="232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37431-D6DF-9442-8DD1-1345CCE04F5A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5C2EE-BD4B-064E-936D-CE70DC6A30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0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0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69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 me first briefly introduce the background.(reading the slides)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4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13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4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0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" altLang="zh-CN" dirty="0"/>
              <a:t>Inspired by the </a:t>
            </a:r>
            <a:r>
              <a:rPr lang="en" altLang="zh-CN" dirty="0" err="1"/>
              <a:t>Mincut</a:t>
            </a:r>
            <a:r>
              <a:rPr lang="en" altLang="zh-CN" dirty="0"/>
              <a:t> theory that aims at partitioning nodes into disjoint subsets by removing the minimum volume of edges, we view each region as a cluster containing many nodes and regularize the assignment matrix by using a new loss.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" altLang="zh-CN" sz="1200" b="1" dirty="0">
                <a:latin typeface="Times New Roman" panose="02020503050405090304" pitchFamily="18" charset="0"/>
                <a:ea typeface="Adobe 宋体 Std L" pitchFamily="18" charset="-122"/>
                <a:cs typeface="Times New Roman" panose="02020503050405090304" pitchFamily="18" charset="0"/>
              </a:rPr>
              <a:t>1 how to increase predictability 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" altLang="zh-CN" sz="1200" b="1" dirty="0">
                <a:latin typeface="Times New Roman" panose="02020503050405090304" pitchFamily="18" charset="0"/>
                <a:ea typeface="Adobe 宋体 Std L" pitchFamily="18" charset="-122"/>
                <a:cs typeface="Times New Roman" panose="02020503050405090304" pitchFamily="18" charset="0"/>
              </a:rPr>
              <a:t>2 how to capture the close</a:t>
            </a: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3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94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35A27-0E1D-484D-A319-3A82122AED44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FDC4-0739-B54A-B95A-678B832DE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9216" y="2592258"/>
            <a:ext cx="11592598" cy="14092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Kozuka Mincho Pr6N R" pitchFamily="18" charset="-128"/>
              </a:rPr>
              <a:t>Hierarchical Information Enhanced</a:t>
            </a:r>
          </a:p>
          <a:p>
            <a:pPr algn="ctr">
              <a:lnSpc>
                <a:spcPct val="125000"/>
              </a:lnSpc>
            </a:pP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Kozuka Mincho Pr6N R" pitchFamily="18" charset="-128"/>
              </a:rPr>
              <a:t>Parking Availability Forecasting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318463" y="5545878"/>
            <a:ext cx="55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B086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Speaker:  </a:t>
            </a:r>
            <a:r>
              <a:rPr lang="en-US" altLang="zh-CN" b="1" dirty="0" err="1"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Qiongyan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 Wang</a:t>
            </a:r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12623" y="6424482"/>
            <a:ext cx="4665784" cy="3371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atin typeface="Times New Roman" panose="02020503050405090304"/>
                <a:ea typeface="Adobe 宋体 Std L"/>
                <a:cs typeface="Times New Roman" panose="02020503050405090304"/>
              </a:rPr>
              <a:t>2024.10.13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8211" y="5905870"/>
            <a:ext cx="476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B086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Supervisor:  </a:t>
            </a:r>
            <a:r>
              <a:rPr lang="en-US" altLang="zh-CN" b="1" dirty="0" err="1"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Yuxuan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 Liang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726529" y="111597"/>
            <a:ext cx="847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Methodology (Temporal Learning)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ED908DC-817E-D7E8-F6F5-998FEC4D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283" y="1479550"/>
            <a:ext cx="2336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059804" y="132391"/>
            <a:ext cx="30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Experiment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560BE39-63B7-066A-E7BD-1798CFC8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117600"/>
            <a:ext cx="7315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059804" y="132391"/>
            <a:ext cx="30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Experiment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768C38C-FCD5-4CC8-037F-1AA78516C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278816"/>
              </p:ext>
            </p:extLst>
          </p:nvPr>
        </p:nvGraphicFramePr>
        <p:xfrm>
          <a:off x="399922" y="2588072"/>
          <a:ext cx="1101533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3066">
                  <a:extLst>
                    <a:ext uri="{9D8B030D-6E8A-4147-A177-3AD203B41FA5}">
                      <a16:colId xmlns:a16="http://schemas.microsoft.com/office/drawing/2014/main" val="162058054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1484584133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2608820818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3191630761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1181033250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3519659664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675308171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1579152641"/>
                    </a:ext>
                  </a:extLst>
                </a:gridCol>
                <a:gridCol w="1101533">
                  <a:extLst>
                    <a:ext uri="{9D8B030D-6E8A-4147-A177-3AD203B41FA5}">
                      <a16:colId xmlns:a16="http://schemas.microsoft.com/office/drawing/2014/main" val="542576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(1~12 steps)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0-1h (1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steps)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1-2h (5~8 steps)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2-3h (9~12 steps)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20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4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DeepPA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10.95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29.54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9.11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28.00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11.18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29.57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31.06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14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Pre-defined region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30.46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9.45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28.09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30.33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14.98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32.99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Learnable region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11.05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29.62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9.08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27.91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11.26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29.62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12.80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31.33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610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4EB03C1-FD61-8D1B-9F13-AD01BEF8116D}"/>
              </a:ext>
            </a:extLst>
          </p:cNvPr>
          <p:cNvSpPr txBox="1"/>
          <p:nvPr/>
        </p:nvSpPr>
        <p:spPr>
          <a:xfrm>
            <a:off x="399922" y="1070954"/>
            <a:ext cx="95811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predict PA over the next 12 steps given the past 12 steps, where each step stands for 15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 MAE, RMSE</a:t>
            </a:r>
            <a:endParaRPr kumimoji="1" lang="en-US" altLang="zh-C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region (K-means)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i="0" dirty="0">
                <a:solidFill>
                  <a:srgbClr val="191B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Learnable </a:t>
            </a:r>
            <a:r>
              <a:rPr kumimoji="1" lang="en-US" altLang="zh-CN" sz="1800" dirty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(Hierarchical net)</a:t>
            </a:r>
            <a:endParaRPr kumimoji="1" lang="en-US" altLang="zh-CN" sz="180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4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88158" y="1941049"/>
            <a:ext cx="512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 !</a:t>
            </a:r>
            <a:endParaRPr lang="zh-CN" altLang="en-US" sz="4800" b="1" dirty="0">
              <a:solidFill>
                <a:srgbClr val="3A3A3A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943856" y="2772046"/>
            <a:ext cx="2304288" cy="1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2" y="4195205"/>
            <a:ext cx="12192000" cy="2662795"/>
          </a:xfrm>
          <a:custGeom>
            <a:avLst/>
            <a:gdLst>
              <a:gd name="connsiteX0" fmla="*/ 0 w 12192000"/>
              <a:gd name="connsiteY0" fmla="*/ 0 h 2662795"/>
              <a:gd name="connsiteX1" fmla="*/ 500336 w 12192000"/>
              <a:gd name="connsiteY1" fmla="*/ 219312 h 2662795"/>
              <a:gd name="connsiteX2" fmla="*/ 1899137 w 12192000"/>
              <a:gd name="connsiteY2" fmla="*/ 689315 h 2662795"/>
              <a:gd name="connsiteX3" fmla="*/ 3362177 w 12192000"/>
              <a:gd name="connsiteY3" fmla="*/ 576774 h 2662795"/>
              <a:gd name="connsiteX4" fmla="*/ 4501660 w 12192000"/>
              <a:gd name="connsiteY4" fmla="*/ 450165 h 2662795"/>
              <a:gd name="connsiteX5" fmla="*/ 6091309 w 12192000"/>
              <a:gd name="connsiteY5" fmla="*/ 520503 h 2662795"/>
              <a:gd name="connsiteX6" fmla="*/ 7849771 w 12192000"/>
              <a:gd name="connsiteY6" fmla="*/ 787789 h 2662795"/>
              <a:gd name="connsiteX7" fmla="*/ 9411285 w 12192000"/>
              <a:gd name="connsiteY7" fmla="*/ 801857 h 2662795"/>
              <a:gd name="connsiteX8" fmla="*/ 10944663 w 12192000"/>
              <a:gd name="connsiteY8" fmla="*/ 844060 h 2662795"/>
              <a:gd name="connsiteX9" fmla="*/ 12175491 w 12192000"/>
              <a:gd name="connsiteY9" fmla="*/ 424008 h 2662795"/>
              <a:gd name="connsiteX10" fmla="*/ 12183035 w 12192000"/>
              <a:gd name="connsiteY10" fmla="*/ 420587 h 2662795"/>
              <a:gd name="connsiteX11" fmla="*/ 12192000 w 12192000"/>
              <a:gd name="connsiteY11" fmla="*/ 420896 h 2662795"/>
              <a:gd name="connsiteX12" fmla="*/ 12192000 w 12192000"/>
              <a:gd name="connsiteY12" fmla="*/ 2662795 h 2662795"/>
              <a:gd name="connsiteX13" fmla="*/ 0 w 12192000"/>
              <a:gd name="connsiteY13" fmla="*/ 2662795 h 2662795"/>
              <a:gd name="connsiteX14" fmla="*/ 0 w 12192000"/>
              <a:gd name="connsiteY14" fmla="*/ 0 h 266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662795">
                <a:moveTo>
                  <a:pt x="0" y="0"/>
                </a:moveTo>
                <a:lnTo>
                  <a:pt x="500336" y="219312"/>
                </a:lnTo>
                <a:cubicBezTo>
                  <a:pt x="997266" y="432360"/>
                  <a:pt x="1478865" y="617218"/>
                  <a:pt x="1899137" y="689315"/>
                </a:cubicBezTo>
                <a:cubicBezTo>
                  <a:pt x="2459500" y="785444"/>
                  <a:pt x="2928423" y="616632"/>
                  <a:pt x="3362177" y="576774"/>
                </a:cubicBezTo>
                <a:cubicBezTo>
                  <a:pt x="3795931" y="536916"/>
                  <a:pt x="4046805" y="459544"/>
                  <a:pt x="4501660" y="450165"/>
                </a:cubicBezTo>
                <a:cubicBezTo>
                  <a:pt x="4956515" y="440787"/>
                  <a:pt x="5533291" y="464232"/>
                  <a:pt x="6091309" y="520503"/>
                </a:cubicBezTo>
                <a:cubicBezTo>
                  <a:pt x="6649327" y="576774"/>
                  <a:pt x="7296442" y="740897"/>
                  <a:pt x="7849771" y="787789"/>
                </a:cubicBezTo>
                <a:cubicBezTo>
                  <a:pt x="8403100" y="834681"/>
                  <a:pt x="9411285" y="801857"/>
                  <a:pt x="9411285" y="801857"/>
                </a:cubicBezTo>
                <a:cubicBezTo>
                  <a:pt x="9927100" y="811235"/>
                  <a:pt x="10478085" y="909709"/>
                  <a:pt x="10944663" y="844060"/>
                </a:cubicBezTo>
                <a:cubicBezTo>
                  <a:pt x="11352919" y="786617"/>
                  <a:pt x="12016079" y="495812"/>
                  <a:pt x="12175491" y="424008"/>
                </a:cubicBezTo>
                <a:lnTo>
                  <a:pt x="12183035" y="420587"/>
                </a:lnTo>
                <a:lnTo>
                  <a:pt x="12192000" y="420896"/>
                </a:lnTo>
                <a:lnTo>
                  <a:pt x="12192000" y="2662795"/>
                </a:lnTo>
                <a:lnTo>
                  <a:pt x="0" y="2662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588158" y="5685098"/>
            <a:ext cx="54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Speaker: </a:t>
            </a:r>
            <a:r>
              <a:rPr lang="en-US" altLang="zh-CN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Qiongyan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Devanagari" pitchFamily="18" charset="0"/>
              </a:rPr>
              <a:t> Wang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42723" y="6425437"/>
            <a:ext cx="4665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503050405090304" pitchFamily="18" charset="0"/>
                <a:ea typeface="Adobe 宋体 Std L" pitchFamily="18" charset="-122"/>
                <a:cs typeface="Times New Roman" panose="02020503050405090304" pitchFamily="18" charset="0"/>
              </a:rPr>
              <a:t>2024.10.14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503050405090304" pitchFamily="18" charset="0"/>
              <a:ea typeface="Adobe 宋体 Std L" pitchFamily="18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0581C-FF35-BE21-2003-C261CC26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A6754-7D6A-B02E-EC36-180CC16B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如何进行有效的区域划分</a:t>
            </a:r>
            <a:r>
              <a:rPr kumimoji="1" lang="en-US" altLang="zh-CN" dirty="0"/>
              <a:t> (</a:t>
            </a:r>
            <a:r>
              <a:rPr kumimoji="1" lang="zh-CN" altLang="en-US" dirty="0"/>
              <a:t>  </a:t>
            </a:r>
            <a:r>
              <a:rPr kumimoji="1" lang="en-US" altLang="zh-CN" dirty="0"/>
              <a:t> )</a:t>
            </a:r>
          </a:p>
          <a:p>
            <a:r>
              <a:rPr kumimoji="1" lang="zh-CN" altLang="en-US" dirty="0"/>
              <a:t>如何量化可预测性</a:t>
            </a:r>
            <a:endParaRPr kumimoji="1" lang="en-US" altLang="zh-CN" dirty="0"/>
          </a:p>
          <a:p>
            <a:r>
              <a:rPr kumimoji="1" lang="zh-CN" altLang="en-US" dirty="0"/>
              <a:t>怎么设计正则化项去使得可预测性加强</a:t>
            </a:r>
            <a:endParaRPr kumimoji="1" lang="en-US" altLang="zh-CN" dirty="0"/>
          </a:p>
          <a:p>
            <a:r>
              <a:rPr kumimoji="1" lang="zh-CN" altLang="en-US" dirty="0"/>
              <a:t>设计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是映射回去还是</a:t>
            </a:r>
            <a:r>
              <a:rPr kumimoji="1" lang="en-US" altLang="zh-CN" dirty="0"/>
              <a:t>vit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交互</a:t>
            </a:r>
            <a:r>
              <a:rPr kumimoji="1" lang="en-US" altLang="zh-CN" dirty="0"/>
              <a:t>)(   )</a:t>
            </a:r>
          </a:p>
          <a:p>
            <a:r>
              <a:rPr kumimoji="1" lang="en-US" altLang="zh-CN" dirty="0"/>
              <a:t>Graph pooling, hyper 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(.  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形 4" descr="徽章勾号 1 纯色填充">
            <a:extLst>
              <a:ext uri="{FF2B5EF4-FFF2-40B4-BE49-F238E27FC236}">
                <a16:creationId xmlns:a16="http://schemas.microsoft.com/office/drawing/2014/main" id="{E7D3E5AB-71A2-B932-6123-CD2AD8CE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508" y="1946409"/>
            <a:ext cx="293095" cy="293095"/>
          </a:xfrm>
          <a:prstGeom prst="rect">
            <a:avLst/>
          </a:prstGeom>
        </p:spPr>
      </p:pic>
      <p:pic>
        <p:nvPicPr>
          <p:cNvPr id="6" name="图形 5" descr="徽章勾号 1 纯色填充">
            <a:extLst>
              <a:ext uri="{FF2B5EF4-FFF2-40B4-BE49-F238E27FC236}">
                <a16:creationId xmlns:a16="http://schemas.microsoft.com/office/drawing/2014/main" id="{B1D06A9A-F0DF-9053-7EE6-C6E5B7170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0" y="3452247"/>
            <a:ext cx="293095" cy="293095"/>
          </a:xfrm>
          <a:prstGeom prst="rect">
            <a:avLst/>
          </a:prstGeom>
        </p:spPr>
      </p:pic>
      <p:pic>
        <p:nvPicPr>
          <p:cNvPr id="7" name="图形 6" descr="徽章勾号 1 纯色填充">
            <a:extLst>
              <a:ext uri="{FF2B5EF4-FFF2-40B4-BE49-F238E27FC236}">
                <a16:creationId xmlns:a16="http://schemas.microsoft.com/office/drawing/2014/main" id="{00D98C54-F945-F650-8F29-C472C159F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6807" y="3993545"/>
            <a:ext cx="293095" cy="2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3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-757429" y="155833"/>
            <a:ext cx="685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Background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067C03B-AB41-6CE8-E5DF-829844BD7487}"/>
              </a:ext>
            </a:extLst>
          </p:cNvPr>
          <p:cNvSpPr txBox="1"/>
          <p:nvPr/>
        </p:nvSpPr>
        <p:spPr>
          <a:xfrm>
            <a:off x="877139" y="1178804"/>
            <a:ext cx="829215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traffic congestion leads to air pollution and poses health risks.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parking spaces is one of the main reasons for traffic congestion, which is more significant in densely populated countries such as </a:t>
            </a:r>
            <a:r>
              <a:rPr lang="en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urgent need to achieve precise and efficient prediction of </a:t>
            </a:r>
            <a:r>
              <a:rPr kumimoji="1" lang="en" altLang="zh-CN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Parking Availability (PA) 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Singapore.</a:t>
            </a:r>
          </a:p>
          <a:p>
            <a:endParaRPr kumimoji="1"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DF7B61-F290-B1A3-0811-E817F6A47DDD}"/>
              </a:ext>
            </a:extLst>
          </p:cNvPr>
          <p:cNvGrpSpPr/>
          <p:nvPr/>
        </p:nvGrpSpPr>
        <p:grpSpPr>
          <a:xfrm>
            <a:off x="877139" y="3713916"/>
            <a:ext cx="9910564" cy="2065554"/>
            <a:chOff x="1050018" y="4314610"/>
            <a:chExt cx="9910564" cy="2065554"/>
          </a:xfrm>
        </p:grpSpPr>
        <p:pic>
          <p:nvPicPr>
            <p:cNvPr id="18" name="Picture 2" descr="Air pollution may be a leading global cause of death">
              <a:extLst>
                <a:ext uri="{FF2B5EF4-FFF2-40B4-BE49-F238E27FC236}">
                  <a16:creationId xmlns:a16="http://schemas.microsoft.com/office/drawing/2014/main" id="{F7BF03C8-8702-1C43-6E94-3626ED4FA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18" y="4329137"/>
              <a:ext cx="3119803" cy="204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ingapore expects full tourism recovery by 2024, ET TravelWorld ...">
              <a:extLst>
                <a:ext uri="{FF2B5EF4-FFF2-40B4-BE49-F238E27FC236}">
                  <a16:creationId xmlns:a16="http://schemas.microsoft.com/office/drawing/2014/main" id="{86AB36B7-9545-704E-C6B2-1C93576A7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8467" y="4314610"/>
              <a:ext cx="3092115" cy="2065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About Parking">
              <a:extLst>
                <a:ext uri="{FF2B5EF4-FFF2-40B4-BE49-F238E27FC236}">
                  <a16:creationId xmlns:a16="http://schemas.microsoft.com/office/drawing/2014/main" id="{84A322BB-C9CA-73F8-5D14-810ECC0F9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591" y="4329196"/>
              <a:ext cx="2858579" cy="204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-94594" y="145943"/>
            <a:ext cx="685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Problem definition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3789CF6-ED53-8980-0858-DC3126C4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76" y="1318196"/>
            <a:ext cx="7273447" cy="4770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38913" y="145943"/>
            <a:ext cx="255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Challenges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F7DBAD9-1F39-606F-6037-47E222E725AF}"/>
              </a:ext>
            </a:extLst>
          </p:cNvPr>
          <p:cNvSpPr txBox="1"/>
          <p:nvPr/>
        </p:nvSpPr>
        <p:spPr>
          <a:xfrm>
            <a:off x="422183" y="628819"/>
            <a:ext cx="10271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zh-CN" sz="2400" dirty="0">
              <a:solidFill>
                <a:srgbClr val="191B1F"/>
              </a:solidFill>
              <a:latin typeface="-apple-system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91B1F"/>
                </a:solidFill>
                <a:latin typeface="-apple-system"/>
              </a:rPr>
              <a:t>Low predictability</a:t>
            </a:r>
            <a:r>
              <a:rPr lang="en-US" altLang="zh-CN" sz="2400" dirty="0">
                <a:solidFill>
                  <a:srgbClr val="191B1F"/>
                </a:solidFill>
                <a:latin typeface="-apple-system"/>
              </a:rPr>
              <a:t>: The variation of a single parking lot is irregular and has low predictability.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 descr="图表&#10;&#10;描述已自动生成">
            <a:extLst>
              <a:ext uri="{FF2B5EF4-FFF2-40B4-BE49-F238E27FC236}">
                <a16:creationId xmlns:a16="http://schemas.microsoft.com/office/drawing/2014/main" id="{F8B1E450-C4D8-0035-5C3F-6EBBF951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29" y="1870005"/>
            <a:ext cx="6113946" cy="42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38913" y="145943"/>
            <a:ext cx="255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Challenges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F7DBAD9-1F39-606F-6037-47E222E725AF}"/>
              </a:ext>
            </a:extLst>
          </p:cNvPr>
          <p:cNvSpPr txBox="1"/>
          <p:nvPr/>
        </p:nvSpPr>
        <p:spPr>
          <a:xfrm>
            <a:off x="422183" y="1074825"/>
            <a:ext cx="10271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>
                <a:solidFill>
                  <a:srgbClr val="191B1F"/>
                </a:solidFill>
                <a:latin typeface="-apple-system"/>
              </a:rPr>
              <a:t>Spatial</a:t>
            </a:r>
            <a:r>
              <a:rPr lang="en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en" altLang="zh-CN" sz="2400" b="1" dirty="0">
                <a:solidFill>
                  <a:srgbClr val="191B1F"/>
                </a:solidFill>
                <a:latin typeface="-apple-system"/>
              </a:rPr>
              <a:t>h</a:t>
            </a:r>
            <a:r>
              <a:rPr lang="en" altLang="zh-CN" sz="2400" b="1" i="0" dirty="0">
                <a:solidFill>
                  <a:srgbClr val="191B1F"/>
                </a:solidFill>
                <a:effectLst/>
                <a:latin typeface="-apple-system"/>
              </a:rPr>
              <a:t>eterophily</a:t>
            </a:r>
            <a:r>
              <a:rPr kumimoji="1" lang="en-US" altLang="zh-CN" sz="2400" i="0" dirty="0">
                <a:solidFill>
                  <a:srgbClr val="191B1F"/>
                </a:solidFill>
                <a:effectLst/>
                <a:latin typeface="-apple-system"/>
                <a:cs typeface="Times New Roman" panose="02020603050405020304" pitchFamily="18" charset="0"/>
              </a:rPr>
              <a:t>: </a:t>
            </a:r>
            <a:r>
              <a:rPr kumimoji="1" lang="en" altLang="zh-CN" sz="2400" dirty="0">
                <a:solidFill>
                  <a:srgbClr val="191B1F"/>
                </a:solidFill>
                <a:latin typeface="-apple-system"/>
                <a:cs typeface="Times New Roman" panose="02020603050405020304" pitchFamily="18" charset="0"/>
              </a:rPr>
              <a:t>The trend of vacancy changes in parking lots of the same type is similar, but the correlation between different types of parking lots is weak</a:t>
            </a:r>
            <a:r>
              <a:rPr kumimoji="1" lang="en-US" altLang="zh-CN" sz="2400" dirty="0">
                <a:solidFill>
                  <a:srgbClr val="191B1F"/>
                </a:solidFill>
                <a:latin typeface="-apple-system"/>
                <a:cs typeface="Times New Roman" panose="02020603050405020304" pitchFamily="18" charset="0"/>
              </a:rPr>
              <a:t>.</a:t>
            </a:r>
            <a:r>
              <a:rPr kumimoji="1" lang="zh-CN" altLang="en-US" sz="2400" dirty="0">
                <a:solidFill>
                  <a:srgbClr val="191B1F"/>
                </a:solidFill>
                <a:latin typeface="-apple-system"/>
                <a:cs typeface="Times New Roman" panose="02020603050405020304" pitchFamily="18" charset="0"/>
              </a:rPr>
              <a:t>    </a:t>
            </a:r>
            <a:r>
              <a:rPr kumimoji="1" lang="en" altLang="zh-CN" sz="2400" dirty="0">
                <a:solidFill>
                  <a:srgbClr val="191B1F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0" i="0" dirty="0">
              <a:solidFill>
                <a:srgbClr val="191B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CN" dirty="0">
              <a:solidFill>
                <a:srgbClr val="191B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EF03D69-A587-D47E-718C-E5AFDA17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47" y="2087088"/>
            <a:ext cx="7273447" cy="4770912"/>
          </a:xfrm>
          <a:prstGeom prst="rect">
            <a:avLst/>
          </a:prstGeom>
        </p:spPr>
      </p:pic>
      <p:sp>
        <p:nvSpPr>
          <p:cNvPr id="22" name="矩形标注 21">
            <a:extLst>
              <a:ext uri="{FF2B5EF4-FFF2-40B4-BE49-F238E27FC236}">
                <a16:creationId xmlns:a16="http://schemas.microsoft.com/office/drawing/2014/main" id="{2314CC11-ABBF-5B59-6A7B-D3DFCB994FAB}"/>
              </a:ext>
            </a:extLst>
          </p:cNvPr>
          <p:cNvSpPr/>
          <p:nvPr/>
        </p:nvSpPr>
        <p:spPr>
          <a:xfrm>
            <a:off x="8262256" y="3014882"/>
            <a:ext cx="1087676" cy="717433"/>
          </a:xfrm>
          <a:prstGeom prst="wedgeRectCallout">
            <a:avLst>
              <a:gd name="adj1" fmla="val -42851"/>
              <a:gd name="adj2" fmla="val 791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 descr="卡通人物&#10;&#10;低可信度描述已自动生成">
            <a:extLst>
              <a:ext uri="{FF2B5EF4-FFF2-40B4-BE49-F238E27FC236}">
                <a16:creationId xmlns:a16="http://schemas.microsoft.com/office/drawing/2014/main" id="{020487D6-5852-2237-0103-551274CA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52" y="3070781"/>
            <a:ext cx="643484" cy="605632"/>
          </a:xfrm>
          <a:prstGeom prst="rect">
            <a:avLst/>
          </a:prstGeom>
        </p:spPr>
      </p:pic>
      <p:sp>
        <p:nvSpPr>
          <p:cNvPr id="24" name="矩形标注 23">
            <a:extLst>
              <a:ext uri="{FF2B5EF4-FFF2-40B4-BE49-F238E27FC236}">
                <a16:creationId xmlns:a16="http://schemas.microsoft.com/office/drawing/2014/main" id="{F133C230-A606-D9B5-9E2C-70A41AAEC645}"/>
              </a:ext>
            </a:extLst>
          </p:cNvPr>
          <p:cNvSpPr/>
          <p:nvPr/>
        </p:nvSpPr>
        <p:spPr>
          <a:xfrm>
            <a:off x="6741790" y="3014881"/>
            <a:ext cx="1087676" cy="717433"/>
          </a:xfrm>
          <a:prstGeom prst="wedgeRectCallout">
            <a:avLst>
              <a:gd name="adj1" fmla="val 66239"/>
              <a:gd name="adj2" fmla="val 776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FC82885E-1309-30D4-9A1E-A8466D911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6" y="3070781"/>
            <a:ext cx="643484" cy="605632"/>
          </a:xfrm>
          <a:prstGeom prst="rect">
            <a:avLst/>
          </a:prstGeom>
        </p:spPr>
      </p:pic>
      <p:sp>
        <p:nvSpPr>
          <p:cNvPr id="26" name="矩形标注 25">
            <a:extLst>
              <a:ext uri="{FF2B5EF4-FFF2-40B4-BE49-F238E27FC236}">
                <a16:creationId xmlns:a16="http://schemas.microsoft.com/office/drawing/2014/main" id="{0628B040-0B5D-E9B7-4492-0897C397AAC0}"/>
              </a:ext>
            </a:extLst>
          </p:cNvPr>
          <p:cNvSpPr/>
          <p:nvPr/>
        </p:nvSpPr>
        <p:spPr>
          <a:xfrm>
            <a:off x="8712104" y="3942676"/>
            <a:ext cx="1087676" cy="717433"/>
          </a:xfrm>
          <a:prstGeom prst="wedgeRectCallout">
            <a:avLst>
              <a:gd name="adj1" fmla="val -76879"/>
              <a:gd name="adj2" fmla="val -34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 descr="图标&#10;&#10;描述已自动生成">
            <a:extLst>
              <a:ext uri="{FF2B5EF4-FFF2-40B4-BE49-F238E27FC236}">
                <a16:creationId xmlns:a16="http://schemas.microsoft.com/office/drawing/2014/main" id="{DB830408-E2E7-20AA-469C-E3AA9F26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735" y="4032962"/>
            <a:ext cx="570413" cy="5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38913" y="145944"/>
            <a:ext cx="30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Methodology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4">
            <a:extLst>
              <a:ext uri="{FF2B5EF4-FFF2-40B4-BE49-F238E27FC236}">
                <a16:creationId xmlns:a16="http://schemas.microsoft.com/office/drawing/2014/main" id="{39CEA04E-C59D-F6ED-0FBB-2848EE98BF70}"/>
              </a:ext>
            </a:extLst>
          </p:cNvPr>
          <p:cNvSpPr/>
          <p:nvPr/>
        </p:nvSpPr>
        <p:spPr>
          <a:xfrm>
            <a:off x="75459" y="1957416"/>
            <a:ext cx="1366059" cy="484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0" name="Picture 87">
            <a:extLst>
              <a:ext uri="{FF2B5EF4-FFF2-40B4-BE49-F238E27FC236}">
                <a16:creationId xmlns:a16="http://schemas.microsoft.com/office/drawing/2014/main" id="{337015A9-B8CB-D450-919E-B7962348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5" y="2007194"/>
            <a:ext cx="373357" cy="384867"/>
          </a:xfrm>
          <a:prstGeom prst="rect">
            <a:avLst/>
          </a:prstGeom>
        </p:spPr>
      </p:pic>
      <p:pic>
        <p:nvPicPr>
          <p:cNvPr id="21" name="Picture 85">
            <a:extLst>
              <a:ext uri="{FF2B5EF4-FFF2-40B4-BE49-F238E27FC236}">
                <a16:creationId xmlns:a16="http://schemas.microsoft.com/office/drawing/2014/main" id="{04765F80-7D0C-21BB-C03A-1CC0614B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6" y="2040714"/>
            <a:ext cx="708598" cy="350302"/>
          </a:xfrm>
          <a:prstGeom prst="rect">
            <a:avLst/>
          </a:prstGeom>
        </p:spPr>
      </p:pic>
      <p:sp>
        <p:nvSpPr>
          <p:cNvPr id="22" name="文本框 16">
            <a:extLst>
              <a:ext uri="{FF2B5EF4-FFF2-40B4-BE49-F238E27FC236}">
                <a16:creationId xmlns:a16="http://schemas.microsoft.com/office/drawing/2014/main" id="{0BDDFB66-83D6-E3E5-C21D-019C1428EE63}"/>
              </a:ext>
            </a:extLst>
          </p:cNvPr>
          <p:cNvSpPr txBox="1"/>
          <p:nvPr/>
        </p:nvSpPr>
        <p:spPr>
          <a:xfrm>
            <a:off x="1671028" y="2044027"/>
            <a:ext cx="985215" cy="3111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170">
            <a:extLst>
              <a:ext uri="{FF2B5EF4-FFF2-40B4-BE49-F238E27FC236}">
                <a16:creationId xmlns:a16="http://schemas.microsoft.com/office/drawing/2014/main" id="{3AC22746-203A-1CCF-3692-56C85D1D4688}"/>
              </a:ext>
            </a:extLst>
          </p:cNvPr>
          <p:cNvSpPr/>
          <p:nvPr/>
        </p:nvSpPr>
        <p:spPr>
          <a:xfrm>
            <a:off x="2902485" y="2133757"/>
            <a:ext cx="129734" cy="1317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86">
                <a:extLst>
                  <a:ext uri="{FF2B5EF4-FFF2-40B4-BE49-F238E27FC236}">
                    <a16:creationId xmlns:a16="http://schemas.microsoft.com/office/drawing/2014/main" id="{2439C6F8-D9DE-4814-D9D2-E95F44291155}"/>
                  </a:ext>
                </a:extLst>
              </p:cNvPr>
              <p:cNvSpPr txBox="1"/>
              <p:nvPr/>
            </p:nvSpPr>
            <p:spPr>
              <a:xfrm>
                <a:off x="2954839" y="2227310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TextBox 86">
                <a:extLst>
                  <a:ext uri="{FF2B5EF4-FFF2-40B4-BE49-F238E27FC236}">
                    <a16:creationId xmlns:a16="http://schemas.microsoft.com/office/drawing/2014/main" id="{2439C6F8-D9DE-4814-D9D2-E95F4429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39" y="2227310"/>
                <a:ext cx="454942" cy="3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>
            <a:extLst>
              <a:ext uri="{FF2B5EF4-FFF2-40B4-BE49-F238E27FC236}">
                <a16:creationId xmlns:a16="http://schemas.microsoft.com/office/drawing/2014/main" id="{250E9AAE-8A57-1A34-5C93-91D79E893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5773" r="49376" b="13373"/>
          <a:stretch/>
        </p:blipFill>
        <p:spPr bwMode="auto">
          <a:xfrm>
            <a:off x="67070" y="3160180"/>
            <a:ext cx="1366059" cy="455985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08271"/>
                      <a:gd name="connsiteY0" fmla="*/ 0 h 806842"/>
                      <a:gd name="connsiteX1" fmla="*/ 529985 w 2208271"/>
                      <a:gd name="connsiteY1" fmla="*/ 0 h 806842"/>
                      <a:gd name="connsiteX2" fmla="*/ 1015805 w 2208271"/>
                      <a:gd name="connsiteY2" fmla="*/ 0 h 806842"/>
                      <a:gd name="connsiteX3" fmla="*/ 1612038 w 2208271"/>
                      <a:gd name="connsiteY3" fmla="*/ 0 h 806842"/>
                      <a:gd name="connsiteX4" fmla="*/ 2208271 w 2208271"/>
                      <a:gd name="connsiteY4" fmla="*/ 0 h 806842"/>
                      <a:gd name="connsiteX5" fmla="*/ 2208271 w 2208271"/>
                      <a:gd name="connsiteY5" fmla="*/ 395353 h 806842"/>
                      <a:gd name="connsiteX6" fmla="*/ 2208271 w 2208271"/>
                      <a:gd name="connsiteY6" fmla="*/ 806842 h 806842"/>
                      <a:gd name="connsiteX7" fmla="*/ 1656203 w 2208271"/>
                      <a:gd name="connsiteY7" fmla="*/ 806842 h 806842"/>
                      <a:gd name="connsiteX8" fmla="*/ 1059970 w 2208271"/>
                      <a:gd name="connsiteY8" fmla="*/ 806842 h 806842"/>
                      <a:gd name="connsiteX9" fmla="*/ 574150 w 2208271"/>
                      <a:gd name="connsiteY9" fmla="*/ 806842 h 806842"/>
                      <a:gd name="connsiteX10" fmla="*/ 0 w 2208271"/>
                      <a:gd name="connsiteY10" fmla="*/ 806842 h 806842"/>
                      <a:gd name="connsiteX11" fmla="*/ 0 w 2208271"/>
                      <a:gd name="connsiteY11" fmla="*/ 403421 h 806842"/>
                      <a:gd name="connsiteX12" fmla="*/ 0 w 2208271"/>
                      <a:gd name="connsiteY12" fmla="*/ 0 h 806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8271" h="806842" extrusionOk="0">
                        <a:moveTo>
                          <a:pt x="0" y="0"/>
                        </a:moveTo>
                        <a:cubicBezTo>
                          <a:pt x="209107" y="-43356"/>
                          <a:pt x="344628" y="10186"/>
                          <a:pt x="529985" y="0"/>
                        </a:cubicBezTo>
                        <a:cubicBezTo>
                          <a:pt x="715343" y="-10186"/>
                          <a:pt x="886571" y="6406"/>
                          <a:pt x="1015805" y="0"/>
                        </a:cubicBezTo>
                        <a:cubicBezTo>
                          <a:pt x="1145039" y="-6406"/>
                          <a:pt x="1431030" y="9719"/>
                          <a:pt x="1612038" y="0"/>
                        </a:cubicBezTo>
                        <a:cubicBezTo>
                          <a:pt x="1793046" y="-9719"/>
                          <a:pt x="1975312" y="29167"/>
                          <a:pt x="2208271" y="0"/>
                        </a:cubicBezTo>
                        <a:cubicBezTo>
                          <a:pt x="2216392" y="132575"/>
                          <a:pt x="2180718" y="297353"/>
                          <a:pt x="2208271" y="395353"/>
                        </a:cubicBezTo>
                        <a:cubicBezTo>
                          <a:pt x="2235824" y="493353"/>
                          <a:pt x="2169347" y="628833"/>
                          <a:pt x="2208271" y="806842"/>
                        </a:cubicBezTo>
                        <a:cubicBezTo>
                          <a:pt x="1967226" y="858799"/>
                          <a:pt x="1918821" y="786006"/>
                          <a:pt x="1656203" y="806842"/>
                        </a:cubicBezTo>
                        <a:cubicBezTo>
                          <a:pt x="1393585" y="827678"/>
                          <a:pt x="1203755" y="755603"/>
                          <a:pt x="1059970" y="806842"/>
                        </a:cubicBezTo>
                        <a:cubicBezTo>
                          <a:pt x="916185" y="858081"/>
                          <a:pt x="763072" y="786191"/>
                          <a:pt x="574150" y="806842"/>
                        </a:cubicBezTo>
                        <a:cubicBezTo>
                          <a:pt x="385228" y="827493"/>
                          <a:pt x="251312" y="789206"/>
                          <a:pt x="0" y="806842"/>
                        </a:cubicBezTo>
                        <a:cubicBezTo>
                          <a:pt x="-41071" y="669340"/>
                          <a:pt x="45956" y="516645"/>
                          <a:pt x="0" y="403421"/>
                        </a:cubicBezTo>
                        <a:cubicBezTo>
                          <a:pt x="-45956" y="290197"/>
                          <a:pt x="46182" y="99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714AF73-D3A9-8D73-C08F-003936F80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" y="3031714"/>
            <a:ext cx="307777" cy="312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2ADA16-5EDC-83D2-EABB-846A3D235BE3}"/>
                  </a:ext>
                </a:extLst>
              </p:cNvPr>
              <p:cNvSpPr txBox="1"/>
              <p:nvPr/>
            </p:nvSpPr>
            <p:spPr>
              <a:xfrm>
                <a:off x="2931004" y="3434061"/>
                <a:ext cx="667115" cy="333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𝑝𝑎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2ADA16-5EDC-83D2-EABB-846A3D23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04" y="3434061"/>
                <a:ext cx="667115" cy="33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30">
            <a:extLst>
              <a:ext uri="{FF2B5EF4-FFF2-40B4-BE49-F238E27FC236}">
                <a16:creationId xmlns:a16="http://schemas.microsoft.com/office/drawing/2014/main" id="{123B472C-CD56-BA82-7CF6-ECBA2CCDB667}"/>
              </a:ext>
            </a:extLst>
          </p:cNvPr>
          <p:cNvSpPr/>
          <p:nvPr/>
        </p:nvSpPr>
        <p:spPr>
          <a:xfrm>
            <a:off x="50292" y="4248464"/>
            <a:ext cx="1382837" cy="482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9" name="Picture 232">
            <a:extLst>
              <a:ext uri="{FF2B5EF4-FFF2-40B4-BE49-F238E27FC236}">
                <a16:creationId xmlns:a16="http://schemas.microsoft.com/office/drawing/2014/main" id="{7C4AEBBC-8C59-6768-548A-7AC537D0F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077" y="4297098"/>
            <a:ext cx="379014" cy="384867"/>
          </a:xfrm>
          <a:prstGeom prst="rect">
            <a:avLst/>
          </a:prstGeom>
        </p:spPr>
      </p:pic>
      <p:pic>
        <p:nvPicPr>
          <p:cNvPr id="30" name="Picture 233">
            <a:extLst>
              <a:ext uri="{FF2B5EF4-FFF2-40B4-BE49-F238E27FC236}">
                <a16:creationId xmlns:a16="http://schemas.microsoft.com/office/drawing/2014/main" id="{EDEE5B5B-90B5-5E32-26A5-FA4D29B97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672" y="4295022"/>
            <a:ext cx="379014" cy="3848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234">
                <a:extLst>
                  <a:ext uri="{FF2B5EF4-FFF2-40B4-BE49-F238E27FC236}">
                    <a16:creationId xmlns:a16="http://schemas.microsoft.com/office/drawing/2014/main" id="{9FCC4CD0-CCB3-36A1-8FAF-759C6F5493A4}"/>
                  </a:ext>
                </a:extLst>
              </p:cNvPr>
              <p:cNvSpPr txBox="1"/>
              <p:nvPr/>
            </p:nvSpPr>
            <p:spPr>
              <a:xfrm>
                <a:off x="2986137" y="4536539"/>
                <a:ext cx="431852" cy="314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234">
                <a:extLst>
                  <a:ext uri="{FF2B5EF4-FFF2-40B4-BE49-F238E27FC236}">
                    <a16:creationId xmlns:a16="http://schemas.microsoft.com/office/drawing/2014/main" id="{9FCC4CD0-CCB3-36A1-8FAF-759C6F54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37" y="4536539"/>
                <a:ext cx="431852" cy="314091"/>
              </a:xfrm>
              <a:prstGeom prst="rect">
                <a:avLst/>
              </a:prstGeom>
              <a:blipFill>
                <a:blip r:embed="rId11"/>
                <a:stretch>
                  <a:fillRect r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12">
            <a:extLst>
              <a:ext uri="{FF2B5EF4-FFF2-40B4-BE49-F238E27FC236}">
                <a16:creationId xmlns:a16="http://schemas.microsoft.com/office/drawing/2014/main" id="{2A5D9026-4929-5FAA-FC51-2C322251609C}"/>
              </a:ext>
            </a:extLst>
          </p:cNvPr>
          <p:cNvSpPr/>
          <p:nvPr/>
        </p:nvSpPr>
        <p:spPr>
          <a:xfrm>
            <a:off x="2910874" y="3322302"/>
            <a:ext cx="129734" cy="131737"/>
          </a:xfrm>
          <a:prstGeom prst="rect">
            <a:avLst/>
          </a:prstGeom>
          <a:solidFill>
            <a:srgbClr val="F8BFBF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文本框 16">
            <a:extLst>
              <a:ext uri="{FF2B5EF4-FFF2-40B4-BE49-F238E27FC236}">
                <a16:creationId xmlns:a16="http://schemas.microsoft.com/office/drawing/2014/main" id="{A6A75C2C-2344-E230-A26D-E7FCF25CDC16}"/>
              </a:ext>
            </a:extLst>
          </p:cNvPr>
          <p:cNvSpPr txBox="1"/>
          <p:nvPr/>
        </p:nvSpPr>
        <p:spPr>
          <a:xfrm>
            <a:off x="1679417" y="3232572"/>
            <a:ext cx="985215" cy="31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237">
            <a:extLst>
              <a:ext uri="{FF2B5EF4-FFF2-40B4-BE49-F238E27FC236}">
                <a16:creationId xmlns:a16="http://schemas.microsoft.com/office/drawing/2014/main" id="{B52FE698-7DB6-7A15-9466-585B79505367}"/>
              </a:ext>
            </a:extLst>
          </p:cNvPr>
          <p:cNvSpPr/>
          <p:nvPr/>
        </p:nvSpPr>
        <p:spPr>
          <a:xfrm>
            <a:off x="2902485" y="4420980"/>
            <a:ext cx="129734" cy="131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文本框 16">
            <a:extLst>
              <a:ext uri="{FF2B5EF4-FFF2-40B4-BE49-F238E27FC236}">
                <a16:creationId xmlns:a16="http://schemas.microsoft.com/office/drawing/2014/main" id="{64545C2F-6FDF-4280-6D11-32277BF17DF3}"/>
              </a:ext>
            </a:extLst>
          </p:cNvPr>
          <p:cNvSpPr txBox="1"/>
          <p:nvPr/>
        </p:nvSpPr>
        <p:spPr>
          <a:xfrm>
            <a:off x="1679417" y="4331250"/>
            <a:ext cx="985215" cy="3111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170">
            <a:extLst>
              <a:ext uri="{FF2B5EF4-FFF2-40B4-BE49-F238E27FC236}">
                <a16:creationId xmlns:a16="http://schemas.microsoft.com/office/drawing/2014/main" id="{267C3C39-C258-AB4A-371A-F81086C16891}"/>
              </a:ext>
            </a:extLst>
          </p:cNvPr>
          <p:cNvSpPr/>
          <p:nvPr/>
        </p:nvSpPr>
        <p:spPr>
          <a:xfrm>
            <a:off x="3032219" y="2133757"/>
            <a:ext cx="129734" cy="1317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170">
            <a:extLst>
              <a:ext uri="{FF2B5EF4-FFF2-40B4-BE49-F238E27FC236}">
                <a16:creationId xmlns:a16="http://schemas.microsoft.com/office/drawing/2014/main" id="{71910FFC-871F-C59F-D4CB-0C0302502B85}"/>
              </a:ext>
            </a:extLst>
          </p:cNvPr>
          <p:cNvSpPr/>
          <p:nvPr/>
        </p:nvSpPr>
        <p:spPr>
          <a:xfrm>
            <a:off x="3158521" y="2133757"/>
            <a:ext cx="129734" cy="1317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170">
            <a:extLst>
              <a:ext uri="{FF2B5EF4-FFF2-40B4-BE49-F238E27FC236}">
                <a16:creationId xmlns:a16="http://schemas.microsoft.com/office/drawing/2014/main" id="{843E3D21-AF4F-D2B7-41EC-344E9CFFFCD4}"/>
              </a:ext>
            </a:extLst>
          </p:cNvPr>
          <p:cNvSpPr/>
          <p:nvPr/>
        </p:nvSpPr>
        <p:spPr>
          <a:xfrm>
            <a:off x="3288255" y="2133757"/>
            <a:ext cx="129734" cy="1317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38B300DE-2ECD-2BF7-C343-9EB77BE93B19}"/>
              </a:ext>
            </a:extLst>
          </p:cNvPr>
          <p:cNvSpPr/>
          <p:nvPr/>
        </p:nvSpPr>
        <p:spPr>
          <a:xfrm>
            <a:off x="3041016" y="3322302"/>
            <a:ext cx="129734" cy="131737"/>
          </a:xfrm>
          <a:prstGeom prst="rect">
            <a:avLst/>
          </a:prstGeom>
          <a:solidFill>
            <a:srgbClr val="F8BFBF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0812B6D7-5AD9-8D36-D4D1-A0ED6C1BB538}"/>
              </a:ext>
            </a:extLst>
          </p:cNvPr>
          <p:cNvSpPr/>
          <p:nvPr/>
        </p:nvSpPr>
        <p:spPr>
          <a:xfrm>
            <a:off x="3170750" y="3322302"/>
            <a:ext cx="129734" cy="131737"/>
          </a:xfrm>
          <a:prstGeom prst="rect">
            <a:avLst/>
          </a:prstGeom>
          <a:solidFill>
            <a:srgbClr val="F8BFBF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7DE68724-C62F-B43D-8C10-FD55A09EDE21}"/>
              </a:ext>
            </a:extLst>
          </p:cNvPr>
          <p:cNvSpPr/>
          <p:nvPr/>
        </p:nvSpPr>
        <p:spPr>
          <a:xfrm>
            <a:off x="3300484" y="3322302"/>
            <a:ext cx="129734" cy="131737"/>
          </a:xfrm>
          <a:prstGeom prst="rect">
            <a:avLst/>
          </a:prstGeom>
          <a:solidFill>
            <a:srgbClr val="F8BFBF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2" name="Rectangle 237">
            <a:extLst>
              <a:ext uri="{FF2B5EF4-FFF2-40B4-BE49-F238E27FC236}">
                <a16:creationId xmlns:a16="http://schemas.microsoft.com/office/drawing/2014/main" id="{4B67C123-E8C0-B0B1-9607-58436737C3AC}"/>
              </a:ext>
            </a:extLst>
          </p:cNvPr>
          <p:cNvSpPr/>
          <p:nvPr/>
        </p:nvSpPr>
        <p:spPr>
          <a:xfrm>
            <a:off x="3032219" y="4420980"/>
            <a:ext cx="129734" cy="131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3" name="Rectangle 237">
            <a:extLst>
              <a:ext uri="{FF2B5EF4-FFF2-40B4-BE49-F238E27FC236}">
                <a16:creationId xmlns:a16="http://schemas.microsoft.com/office/drawing/2014/main" id="{BFB841F7-2FF7-97D9-25E1-88B7F0B6575B}"/>
              </a:ext>
            </a:extLst>
          </p:cNvPr>
          <p:cNvSpPr/>
          <p:nvPr/>
        </p:nvSpPr>
        <p:spPr>
          <a:xfrm>
            <a:off x="3163406" y="4420980"/>
            <a:ext cx="129734" cy="131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4" name="Rectangle 237">
            <a:extLst>
              <a:ext uri="{FF2B5EF4-FFF2-40B4-BE49-F238E27FC236}">
                <a16:creationId xmlns:a16="http://schemas.microsoft.com/office/drawing/2014/main" id="{2FC15AE2-4C5F-C8AF-5549-8DA088595DD2}"/>
              </a:ext>
            </a:extLst>
          </p:cNvPr>
          <p:cNvSpPr/>
          <p:nvPr/>
        </p:nvSpPr>
        <p:spPr>
          <a:xfrm>
            <a:off x="3293939" y="4420300"/>
            <a:ext cx="129734" cy="131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13C5B46-585C-B7B0-49C4-3DB617E5207C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441518" y="2199627"/>
            <a:ext cx="229510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34DBB88-0F26-DFDA-EF25-D33488424BD9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1433129" y="3388172"/>
            <a:ext cx="246288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DAAC0D8-A120-09CF-EE93-D4A8790B1F64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1433129" y="4486850"/>
            <a:ext cx="246288" cy="2683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E7178D3-E15E-657F-15FD-6597D62F8D8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2656243" y="2199626"/>
            <a:ext cx="24624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50EFA53C-E2DE-AC06-A468-0D1BCE7CA818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2664632" y="3388171"/>
            <a:ext cx="24624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0B7D5B9-0D54-6529-0273-29AED7BAB05E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664632" y="4486849"/>
            <a:ext cx="237853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6">
            <a:extLst>
              <a:ext uri="{FF2B5EF4-FFF2-40B4-BE49-F238E27FC236}">
                <a16:creationId xmlns:a16="http://schemas.microsoft.com/office/drawing/2014/main" id="{A61E589A-8770-3447-37CC-D6904EE380CE}"/>
              </a:ext>
            </a:extLst>
          </p:cNvPr>
          <p:cNvSpPr txBox="1"/>
          <p:nvPr/>
        </p:nvSpPr>
        <p:spPr>
          <a:xfrm>
            <a:off x="3605220" y="3232570"/>
            <a:ext cx="707840" cy="31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4015F99-699B-EF84-DB5C-044E7E599B2C}"/>
              </a:ext>
            </a:extLst>
          </p:cNvPr>
          <p:cNvCxnSpPr>
            <a:cxnSpLocks/>
            <a:stCxn id="41" idx="3"/>
            <a:endCxn id="52" idx="1"/>
          </p:cNvCxnSpPr>
          <p:nvPr/>
        </p:nvCxnSpPr>
        <p:spPr>
          <a:xfrm flipV="1">
            <a:off x="3430218" y="3388170"/>
            <a:ext cx="17500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644E2D2D-C95C-2299-F0C4-0ED4B3A478C9}"/>
              </a:ext>
            </a:extLst>
          </p:cNvPr>
          <p:cNvCxnSpPr>
            <a:cxnSpLocks/>
            <a:stCxn id="38" idx="3"/>
            <a:endCxn id="52" idx="0"/>
          </p:cNvCxnSpPr>
          <p:nvPr/>
        </p:nvCxnSpPr>
        <p:spPr>
          <a:xfrm>
            <a:off x="3417989" y="2199626"/>
            <a:ext cx="541151" cy="1032944"/>
          </a:xfrm>
          <a:prstGeom prst="bentConnector2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F7348D37-CAE1-1D02-6536-23E18B66BB10}"/>
              </a:ext>
            </a:extLst>
          </p:cNvPr>
          <p:cNvCxnSpPr>
            <a:cxnSpLocks/>
            <a:stCxn id="44" idx="3"/>
            <a:endCxn id="52" idx="2"/>
          </p:cNvCxnSpPr>
          <p:nvPr/>
        </p:nvCxnSpPr>
        <p:spPr>
          <a:xfrm flipV="1">
            <a:off x="3423673" y="3543769"/>
            <a:ext cx="535467" cy="942400"/>
          </a:xfrm>
          <a:prstGeom prst="bentConnector2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170">
            <a:extLst>
              <a:ext uri="{FF2B5EF4-FFF2-40B4-BE49-F238E27FC236}">
                <a16:creationId xmlns:a16="http://schemas.microsoft.com/office/drawing/2014/main" id="{4B32E3E1-A96E-8C3E-042B-C6D3780AFB43}"/>
              </a:ext>
            </a:extLst>
          </p:cNvPr>
          <p:cNvSpPr/>
          <p:nvPr/>
        </p:nvSpPr>
        <p:spPr>
          <a:xfrm>
            <a:off x="4561336" y="3322302"/>
            <a:ext cx="129734" cy="1317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7" name="Rectangle 170">
            <a:extLst>
              <a:ext uri="{FF2B5EF4-FFF2-40B4-BE49-F238E27FC236}">
                <a16:creationId xmlns:a16="http://schemas.microsoft.com/office/drawing/2014/main" id="{DD97A55D-CAB3-94C4-3DC1-BC99A53173ED}"/>
              </a:ext>
            </a:extLst>
          </p:cNvPr>
          <p:cNvSpPr/>
          <p:nvPr/>
        </p:nvSpPr>
        <p:spPr>
          <a:xfrm>
            <a:off x="4691208" y="3322300"/>
            <a:ext cx="129734" cy="1317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8" name="Rectangle 170">
            <a:extLst>
              <a:ext uri="{FF2B5EF4-FFF2-40B4-BE49-F238E27FC236}">
                <a16:creationId xmlns:a16="http://schemas.microsoft.com/office/drawing/2014/main" id="{D5F7570F-1E62-07D3-523C-A1E580FF8624}"/>
              </a:ext>
            </a:extLst>
          </p:cNvPr>
          <p:cNvSpPr/>
          <p:nvPr/>
        </p:nvSpPr>
        <p:spPr>
          <a:xfrm>
            <a:off x="4817030" y="3322120"/>
            <a:ext cx="129734" cy="1317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9" name="Rectangle 170">
            <a:extLst>
              <a:ext uri="{FF2B5EF4-FFF2-40B4-BE49-F238E27FC236}">
                <a16:creationId xmlns:a16="http://schemas.microsoft.com/office/drawing/2014/main" id="{9711D1DC-0D09-688A-433F-6F368BCD0325}"/>
              </a:ext>
            </a:extLst>
          </p:cNvPr>
          <p:cNvSpPr/>
          <p:nvPr/>
        </p:nvSpPr>
        <p:spPr>
          <a:xfrm>
            <a:off x="4946764" y="3322120"/>
            <a:ext cx="129734" cy="1317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8EBAD183-2B45-A193-4757-1AD4BB2A6931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4313060" y="3388170"/>
            <a:ext cx="248276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170">
            <a:extLst>
              <a:ext uri="{FF2B5EF4-FFF2-40B4-BE49-F238E27FC236}">
                <a16:creationId xmlns:a16="http://schemas.microsoft.com/office/drawing/2014/main" id="{7223CF5F-7E9E-161F-A6A8-082848D8062F}"/>
              </a:ext>
            </a:extLst>
          </p:cNvPr>
          <p:cNvSpPr/>
          <p:nvPr/>
        </p:nvSpPr>
        <p:spPr>
          <a:xfrm>
            <a:off x="4544646" y="2394921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" name="Rectangle 170">
            <a:extLst>
              <a:ext uri="{FF2B5EF4-FFF2-40B4-BE49-F238E27FC236}">
                <a16:creationId xmlns:a16="http://schemas.microsoft.com/office/drawing/2014/main" id="{FAB04F95-C6F1-C190-ED13-3CD17052BE65}"/>
              </a:ext>
            </a:extLst>
          </p:cNvPr>
          <p:cNvSpPr/>
          <p:nvPr/>
        </p:nvSpPr>
        <p:spPr>
          <a:xfrm>
            <a:off x="4674518" y="2394919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3" name="Rectangle 170">
            <a:extLst>
              <a:ext uri="{FF2B5EF4-FFF2-40B4-BE49-F238E27FC236}">
                <a16:creationId xmlns:a16="http://schemas.microsoft.com/office/drawing/2014/main" id="{2B4B3318-97DD-7454-9512-9023E08D7334}"/>
              </a:ext>
            </a:extLst>
          </p:cNvPr>
          <p:cNvSpPr/>
          <p:nvPr/>
        </p:nvSpPr>
        <p:spPr>
          <a:xfrm>
            <a:off x="4808089" y="2394739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ectangle 170">
            <a:extLst>
              <a:ext uri="{FF2B5EF4-FFF2-40B4-BE49-F238E27FC236}">
                <a16:creationId xmlns:a16="http://schemas.microsoft.com/office/drawing/2014/main" id="{7D60796D-F6D3-FFC3-3488-E33E2E813A5D}"/>
              </a:ext>
            </a:extLst>
          </p:cNvPr>
          <p:cNvSpPr/>
          <p:nvPr/>
        </p:nvSpPr>
        <p:spPr>
          <a:xfrm>
            <a:off x="4937823" y="2394739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9" name="文本框 16">
            <a:extLst>
              <a:ext uri="{FF2B5EF4-FFF2-40B4-BE49-F238E27FC236}">
                <a16:creationId xmlns:a16="http://schemas.microsoft.com/office/drawing/2014/main" id="{EBC0636D-E21A-586F-39E7-B167C8833E74}"/>
              </a:ext>
            </a:extLst>
          </p:cNvPr>
          <p:cNvSpPr txBox="1"/>
          <p:nvPr/>
        </p:nvSpPr>
        <p:spPr>
          <a:xfrm>
            <a:off x="4400435" y="2777523"/>
            <a:ext cx="824091" cy="3111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86">
                <a:extLst>
                  <a:ext uri="{FF2B5EF4-FFF2-40B4-BE49-F238E27FC236}">
                    <a16:creationId xmlns:a16="http://schemas.microsoft.com/office/drawing/2014/main" id="{9E50E339-7250-9951-D6DF-6A57F7F9477E}"/>
                  </a:ext>
                </a:extLst>
              </p:cNvPr>
              <p:cNvSpPr txBox="1"/>
              <p:nvPr/>
            </p:nvSpPr>
            <p:spPr>
              <a:xfrm>
                <a:off x="4739385" y="2484789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0" name="TextBox 86">
                <a:extLst>
                  <a:ext uri="{FF2B5EF4-FFF2-40B4-BE49-F238E27FC236}">
                    <a16:creationId xmlns:a16="http://schemas.microsoft.com/office/drawing/2014/main" id="{9E50E339-7250-9951-D6DF-6A57F7F9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85" y="2484789"/>
                <a:ext cx="454942" cy="3125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86">
                <a:extLst>
                  <a:ext uri="{FF2B5EF4-FFF2-40B4-BE49-F238E27FC236}">
                    <a16:creationId xmlns:a16="http://schemas.microsoft.com/office/drawing/2014/main" id="{95B1C3B9-3FE1-3126-67F6-C81F79009648}"/>
                  </a:ext>
                </a:extLst>
              </p:cNvPr>
              <p:cNvSpPr txBox="1"/>
              <p:nvPr/>
            </p:nvSpPr>
            <p:spPr>
              <a:xfrm>
                <a:off x="4744120" y="3434061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1" name="TextBox 86">
                <a:extLst>
                  <a:ext uri="{FF2B5EF4-FFF2-40B4-BE49-F238E27FC236}">
                    <a16:creationId xmlns:a16="http://schemas.microsoft.com/office/drawing/2014/main" id="{95B1C3B9-3FE1-3126-67F6-C81F7900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120" y="3434061"/>
                <a:ext cx="454942" cy="3125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94853856-B1E8-EF7E-E7AC-D93AC03608D1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5067557" y="2460607"/>
            <a:ext cx="514263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7BAE5983-C3DF-489C-A290-1F806B536F54}"/>
              </a:ext>
            </a:extLst>
          </p:cNvPr>
          <p:cNvCxnSpPr>
            <a:cxnSpLocks/>
          </p:cNvCxnSpPr>
          <p:nvPr/>
        </p:nvCxnSpPr>
        <p:spPr>
          <a:xfrm flipV="1">
            <a:off x="5076498" y="3364983"/>
            <a:ext cx="511850" cy="374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E9F4ED74-4FCF-F20F-14C7-5F8D21D265BC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4812481" y="3088721"/>
            <a:ext cx="0" cy="23318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FCCBC03B-1342-31AE-18CD-6C5ADA4051A4}"/>
              </a:ext>
            </a:extLst>
          </p:cNvPr>
          <p:cNvCxnSpPr>
            <a:cxnSpLocks/>
          </p:cNvCxnSpPr>
          <p:nvPr/>
        </p:nvCxnSpPr>
        <p:spPr>
          <a:xfrm flipV="1">
            <a:off x="4809670" y="2537652"/>
            <a:ext cx="0" cy="23318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6">
            <a:extLst>
              <a:ext uri="{FF2B5EF4-FFF2-40B4-BE49-F238E27FC236}">
                <a16:creationId xmlns:a16="http://schemas.microsoft.com/office/drawing/2014/main" id="{1454BC60-2D03-29A2-A3CA-B3174B8E9B1D}"/>
              </a:ext>
            </a:extLst>
          </p:cNvPr>
          <p:cNvSpPr txBox="1"/>
          <p:nvPr/>
        </p:nvSpPr>
        <p:spPr>
          <a:xfrm>
            <a:off x="9422015" y="4136596"/>
            <a:ext cx="1099766" cy="3064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FC796E48-B73E-0643-A203-76F2ADE1ACA4}"/>
              </a:ext>
            </a:extLst>
          </p:cNvPr>
          <p:cNvSpPr/>
          <p:nvPr/>
        </p:nvSpPr>
        <p:spPr>
          <a:xfrm>
            <a:off x="8092084" y="2552408"/>
            <a:ext cx="2385198" cy="7794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文本框 16">
            <a:extLst>
              <a:ext uri="{FF2B5EF4-FFF2-40B4-BE49-F238E27FC236}">
                <a16:creationId xmlns:a16="http://schemas.microsoft.com/office/drawing/2014/main" id="{3D1F17B2-7C6A-42BD-A5D3-EAAF0E478904}"/>
              </a:ext>
            </a:extLst>
          </p:cNvPr>
          <p:cNvSpPr txBox="1"/>
          <p:nvPr/>
        </p:nvSpPr>
        <p:spPr>
          <a:xfrm>
            <a:off x="8125118" y="4033721"/>
            <a:ext cx="985215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3BE0567E-66F5-A619-36A6-F96030C873B8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799327" y="4284248"/>
            <a:ext cx="325791" cy="486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5927B7BA-2A4D-536A-8A4D-663896BAFCE3}"/>
              </a:ext>
            </a:extLst>
          </p:cNvPr>
          <p:cNvCxnSpPr>
            <a:stCxn id="108" idx="3"/>
            <a:endCxn id="106" idx="1"/>
          </p:cNvCxnSpPr>
          <p:nvPr/>
        </p:nvCxnSpPr>
        <p:spPr>
          <a:xfrm>
            <a:off x="9110333" y="4289110"/>
            <a:ext cx="311682" cy="72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1B7BEADE-CC4D-5D92-289F-3F3C21F51A7F}"/>
              </a:ext>
            </a:extLst>
          </p:cNvPr>
          <p:cNvSpPr/>
          <p:nvPr/>
        </p:nvSpPr>
        <p:spPr>
          <a:xfrm>
            <a:off x="8230576" y="2737339"/>
            <a:ext cx="850784" cy="3734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Mincut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loss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3E7FCD1A-1324-41DE-9022-516C43BE2FE3}"/>
              </a:ext>
            </a:extLst>
          </p:cNvPr>
          <p:cNvSpPr/>
          <p:nvPr/>
        </p:nvSpPr>
        <p:spPr>
          <a:xfrm>
            <a:off x="9547811" y="2737339"/>
            <a:ext cx="862103" cy="37343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 loss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CBAD70B8-236A-149F-C3C6-43DCD7D99396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7814381" y="2924058"/>
            <a:ext cx="416195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13177C98-DA2D-46A2-6216-600A10F8C506}"/>
              </a:ext>
            </a:extLst>
          </p:cNvPr>
          <p:cNvCxnSpPr>
            <a:cxnSpLocks/>
            <a:stCxn id="106" idx="0"/>
            <a:endCxn id="116" idx="2"/>
          </p:cNvCxnSpPr>
          <p:nvPr/>
        </p:nvCxnSpPr>
        <p:spPr>
          <a:xfrm flipV="1">
            <a:off x="9971898" y="3972617"/>
            <a:ext cx="4093" cy="163979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加号 114">
            <a:extLst>
              <a:ext uri="{FF2B5EF4-FFF2-40B4-BE49-F238E27FC236}">
                <a16:creationId xmlns:a16="http://schemas.microsoft.com/office/drawing/2014/main" id="{8787817B-AC44-8FF9-7290-D70C62A2710E}"/>
              </a:ext>
            </a:extLst>
          </p:cNvPr>
          <p:cNvSpPr/>
          <p:nvPr/>
        </p:nvSpPr>
        <p:spPr>
          <a:xfrm>
            <a:off x="9160586" y="2725133"/>
            <a:ext cx="302162" cy="433952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624B61BA-A632-1CD6-9175-4C147B3B8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5773" r="49376" b="13373"/>
          <a:stretch/>
        </p:blipFill>
        <p:spPr bwMode="auto">
          <a:xfrm flipH="1">
            <a:off x="9447250" y="3465789"/>
            <a:ext cx="1057482" cy="506828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08271"/>
                      <a:gd name="connsiteY0" fmla="*/ 0 h 806842"/>
                      <a:gd name="connsiteX1" fmla="*/ 529985 w 2208271"/>
                      <a:gd name="connsiteY1" fmla="*/ 0 h 806842"/>
                      <a:gd name="connsiteX2" fmla="*/ 1015805 w 2208271"/>
                      <a:gd name="connsiteY2" fmla="*/ 0 h 806842"/>
                      <a:gd name="connsiteX3" fmla="*/ 1612038 w 2208271"/>
                      <a:gd name="connsiteY3" fmla="*/ 0 h 806842"/>
                      <a:gd name="connsiteX4" fmla="*/ 2208271 w 2208271"/>
                      <a:gd name="connsiteY4" fmla="*/ 0 h 806842"/>
                      <a:gd name="connsiteX5" fmla="*/ 2208271 w 2208271"/>
                      <a:gd name="connsiteY5" fmla="*/ 395353 h 806842"/>
                      <a:gd name="connsiteX6" fmla="*/ 2208271 w 2208271"/>
                      <a:gd name="connsiteY6" fmla="*/ 806842 h 806842"/>
                      <a:gd name="connsiteX7" fmla="*/ 1656203 w 2208271"/>
                      <a:gd name="connsiteY7" fmla="*/ 806842 h 806842"/>
                      <a:gd name="connsiteX8" fmla="*/ 1059970 w 2208271"/>
                      <a:gd name="connsiteY8" fmla="*/ 806842 h 806842"/>
                      <a:gd name="connsiteX9" fmla="*/ 574150 w 2208271"/>
                      <a:gd name="connsiteY9" fmla="*/ 806842 h 806842"/>
                      <a:gd name="connsiteX10" fmla="*/ 0 w 2208271"/>
                      <a:gd name="connsiteY10" fmla="*/ 806842 h 806842"/>
                      <a:gd name="connsiteX11" fmla="*/ 0 w 2208271"/>
                      <a:gd name="connsiteY11" fmla="*/ 403421 h 806842"/>
                      <a:gd name="connsiteX12" fmla="*/ 0 w 2208271"/>
                      <a:gd name="connsiteY12" fmla="*/ 0 h 806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8271" h="806842" extrusionOk="0">
                        <a:moveTo>
                          <a:pt x="0" y="0"/>
                        </a:moveTo>
                        <a:cubicBezTo>
                          <a:pt x="209107" y="-43356"/>
                          <a:pt x="344628" y="10186"/>
                          <a:pt x="529985" y="0"/>
                        </a:cubicBezTo>
                        <a:cubicBezTo>
                          <a:pt x="715343" y="-10186"/>
                          <a:pt x="886571" y="6406"/>
                          <a:pt x="1015805" y="0"/>
                        </a:cubicBezTo>
                        <a:cubicBezTo>
                          <a:pt x="1145039" y="-6406"/>
                          <a:pt x="1431030" y="9719"/>
                          <a:pt x="1612038" y="0"/>
                        </a:cubicBezTo>
                        <a:cubicBezTo>
                          <a:pt x="1793046" y="-9719"/>
                          <a:pt x="1975312" y="29167"/>
                          <a:pt x="2208271" y="0"/>
                        </a:cubicBezTo>
                        <a:cubicBezTo>
                          <a:pt x="2216392" y="132575"/>
                          <a:pt x="2180718" y="297353"/>
                          <a:pt x="2208271" y="395353"/>
                        </a:cubicBezTo>
                        <a:cubicBezTo>
                          <a:pt x="2235824" y="493353"/>
                          <a:pt x="2169347" y="628833"/>
                          <a:pt x="2208271" y="806842"/>
                        </a:cubicBezTo>
                        <a:cubicBezTo>
                          <a:pt x="1967226" y="858799"/>
                          <a:pt x="1918821" y="786006"/>
                          <a:pt x="1656203" y="806842"/>
                        </a:cubicBezTo>
                        <a:cubicBezTo>
                          <a:pt x="1393585" y="827678"/>
                          <a:pt x="1203755" y="755603"/>
                          <a:pt x="1059970" y="806842"/>
                        </a:cubicBezTo>
                        <a:cubicBezTo>
                          <a:pt x="916185" y="858081"/>
                          <a:pt x="763072" y="786191"/>
                          <a:pt x="574150" y="806842"/>
                        </a:cubicBezTo>
                        <a:cubicBezTo>
                          <a:pt x="385228" y="827493"/>
                          <a:pt x="251312" y="789206"/>
                          <a:pt x="0" y="806842"/>
                        </a:cubicBezTo>
                        <a:cubicBezTo>
                          <a:pt x="-41071" y="669340"/>
                          <a:pt x="45956" y="516645"/>
                          <a:pt x="0" y="403421"/>
                        </a:cubicBezTo>
                        <a:cubicBezTo>
                          <a:pt x="-45956" y="290197"/>
                          <a:pt x="46182" y="99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6B7B3B-0180-06FC-D143-7932BA4024AC}"/>
              </a:ext>
            </a:extLst>
          </p:cNvPr>
          <p:cNvCxnSpPr>
            <a:cxnSpLocks/>
            <a:stCxn id="116" idx="0"/>
            <a:endCxn id="112" idx="2"/>
          </p:cNvCxnSpPr>
          <p:nvPr/>
        </p:nvCxnSpPr>
        <p:spPr>
          <a:xfrm flipV="1">
            <a:off x="9975991" y="3110776"/>
            <a:ext cx="2872" cy="355013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2">
            <a:extLst>
              <a:ext uri="{FF2B5EF4-FFF2-40B4-BE49-F238E27FC236}">
                <a16:creationId xmlns:a16="http://schemas.microsoft.com/office/drawing/2014/main" id="{D26E9FD9-E826-6D8E-52E0-A91E82111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5773" r="49376" b="13373"/>
          <a:stretch/>
        </p:blipFill>
        <p:spPr bwMode="auto">
          <a:xfrm flipH="1">
            <a:off x="9437513" y="1964350"/>
            <a:ext cx="1077839" cy="506828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08271"/>
                      <a:gd name="connsiteY0" fmla="*/ 0 h 806842"/>
                      <a:gd name="connsiteX1" fmla="*/ 529985 w 2208271"/>
                      <a:gd name="connsiteY1" fmla="*/ 0 h 806842"/>
                      <a:gd name="connsiteX2" fmla="*/ 1015805 w 2208271"/>
                      <a:gd name="connsiteY2" fmla="*/ 0 h 806842"/>
                      <a:gd name="connsiteX3" fmla="*/ 1612038 w 2208271"/>
                      <a:gd name="connsiteY3" fmla="*/ 0 h 806842"/>
                      <a:gd name="connsiteX4" fmla="*/ 2208271 w 2208271"/>
                      <a:gd name="connsiteY4" fmla="*/ 0 h 806842"/>
                      <a:gd name="connsiteX5" fmla="*/ 2208271 w 2208271"/>
                      <a:gd name="connsiteY5" fmla="*/ 395353 h 806842"/>
                      <a:gd name="connsiteX6" fmla="*/ 2208271 w 2208271"/>
                      <a:gd name="connsiteY6" fmla="*/ 806842 h 806842"/>
                      <a:gd name="connsiteX7" fmla="*/ 1656203 w 2208271"/>
                      <a:gd name="connsiteY7" fmla="*/ 806842 h 806842"/>
                      <a:gd name="connsiteX8" fmla="*/ 1059970 w 2208271"/>
                      <a:gd name="connsiteY8" fmla="*/ 806842 h 806842"/>
                      <a:gd name="connsiteX9" fmla="*/ 574150 w 2208271"/>
                      <a:gd name="connsiteY9" fmla="*/ 806842 h 806842"/>
                      <a:gd name="connsiteX10" fmla="*/ 0 w 2208271"/>
                      <a:gd name="connsiteY10" fmla="*/ 806842 h 806842"/>
                      <a:gd name="connsiteX11" fmla="*/ 0 w 2208271"/>
                      <a:gd name="connsiteY11" fmla="*/ 403421 h 806842"/>
                      <a:gd name="connsiteX12" fmla="*/ 0 w 2208271"/>
                      <a:gd name="connsiteY12" fmla="*/ 0 h 806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08271" h="806842" extrusionOk="0">
                        <a:moveTo>
                          <a:pt x="0" y="0"/>
                        </a:moveTo>
                        <a:cubicBezTo>
                          <a:pt x="209107" y="-43356"/>
                          <a:pt x="344628" y="10186"/>
                          <a:pt x="529985" y="0"/>
                        </a:cubicBezTo>
                        <a:cubicBezTo>
                          <a:pt x="715343" y="-10186"/>
                          <a:pt x="886571" y="6406"/>
                          <a:pt x="1015805" y="0"/>
                        </a:cubicBezTo>
                        <a:cubicBezTo>
                          <a:pt x="1145039" y="-6406"/>
                          <a:pt x="1431030" y="9719"/>
                          <a:pt x="1612038" y="0"/>
                        </a:cubicBezTo>
                        <a:cubicBezTo>
                          <a:pt x="1793046" y="-9719"/>
                          <a:pt x="1975312" y="29167"/>
                          <a:pt x="2208271" y="0"/>
                        </a:cubicBezTo>
                        <a:cubicBezTo>
                          <a:pt x="2216392" y="132575"/>
                          <a:pt x="2180718" y="297353"/>
                          <a:pt x="2208271" y="395353"/>
                        </a:cubicBezTo>
                        <a:cubicBezTo>
                          <a:pt x="2235824" y="493353"/>
                          <a:pt x="2169347" y="628833"/>
                          <a:pt x="2208271" y="806842"/>
                        </a:cubicBezTo>
                        <a:cubicBezTo>
                          <a:pt x="1967226" y="858799"/>
                          <a:pt x="1918821" y="786006"/>
                          <a:pt x="1656203" y="806842"/>
                        </a:cubicBezTo>
                        <a:cubicBezTo>
                          <a:pt x="1393585" y="827678"/>
                          <a:pt x="1203755" y="755603"/>
                          <a:pt x="1059970" y="806842"/>
                        </a:cubicBezTo>
                        <a:cubicBezTo>
                          <a:pt x="916185" y="858081"/>
                          <a:pt x="763072" y="786191"/>
                          <a:pt x="574150" y="806842"/>
                        </a:cubicBezTo>
                        <a:cubicBezTo>
                          <a:pt x="385228" y="827493"/>
                          <a:pt x="251312" y="789206"/>
                          <a:pt x="0" y="806842"/>
                        </a:cubicBezTo>
                        <a:cubicBezTo>
                          <a:pt x="-41071" y="669340"/>
                          <a:pt x="45956" y="516645"/>
                          <a:pt x="0" y="403421"/>
                        </a:cubicBezTo>
                        <a:cubicBezTo>
                          <a:pt x="-45956" y="290197"/>
                          <a:pt x="46182" y="997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35809C8B-B06A-9CCB-9038-97E0B8C1DB2C}"/>
              </a:ext>
            </a:extLst>
          </p:cNvPr>
          <p:cNvCxnSpPr>
            <a:stCxn id="118" idx="2"/>
            <a:endCxn id="112" idx="0"/>
          </p:cNvCxnSpPr>
          <p:nvPr/>
        </p:nvCxnSpPr>
        <p:spPr>
          <a:xfrm>
            <a:off x="9976432" y="2471178"/>
            <a:ext cx="2431" cy="26616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270">
            <a:extLst>
              <a:ext uri="{FF2B5EF4-FFF2-40B4-BE49-F238E27FC236}">
                <a16:creationId xmlns:a16="http://schemas.microsoft.com/office/drawing/2014/main" id="{358983DA-FE63-BA24-D47A-5D55DC5C7A02}"/>
              </a:ext>
            </a:extLst>
          </p:cNvPr>
          <p:cNvSpPr txBox="1"/>
          <p:nvPr/>
        </p:nvSpPr>
        <p:spPr>
          <a:xfrm>
            <a:off x="10547514" y="2026762"/>
            <a:ext cx="142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PA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270">
            <a:extLst>
              <a:ext uri="{FF2B5EF4-FFF2-40B4-BE49-F238E27FC236}">
                <a16:creationId xmlns:a16="http://schemas.microsoft.com/office/drawing/2014/main" id="{6428BA84-E20A-1A87-0337-607352D39BD2}"/>
              </a:ext>
            </a:extLst>
          </p:cNvPr>
          <p:cNvSpPr txBox="1"/>
          <p:nvPr/>
        </p:nvSpPr>
        <p:spPr>
          <a:xfrm>
            <a:off x="10533367" y="3574975"/>
            <a:ext cx="1148160" cy="31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PA</a:t>
            </a:r>
            <a:endParaRPr lang="zh-CN" altLang="en-US" sz="1400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1AFE0F6D-7072-869A-59CC-BB01E1B64B63}"/>
              </a:ext>
            </a:extLst>
          </p:cNvPr>
          <p:cNvSpPr/>
          <p:nvPr/>
        </p:nvSpPr>
        <p:spPr>
          <a:xfrm>
            <a:off x="5328036" y="2048914"/>
            <a:ext cx="2464537" cy="27234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任意形状 126">
            <a:extLst>
              <a:ext uri="{FF2B5EF4-FFF2-40B4-BE49-F238E27FC236}">
                <a16:creationId xmlns:a16="http://schemas.microsoft.com/office/drawing/2014/main" id="{94A79773-E593-D929-6F0A-29012DE9E0CE}"/>
              </a:ext>
            </a:extLst>
          </p:cNvPr>
          <p:cNvSpPr/>
          <p:nvPr/>
        </p:nvSpPr>
        <p:spPr>
          <a:xfrm>
            <a:off x="6707073" y="3801801"/>
            <a:ext cx="713630" cy="520667"/>
          </a:xfrm>
          <a:custGeom>
            <a:avLst/>
            <a:gdLst>
              <a:gd name="connsiteX0" fmla="*/ 397325 w 713630"/>
              <a:gd name="connsiteY0" fmla="*/ 2532 h 520667"/>
              <a:gd name="connsiteX1" fmla="*/ 123948 w 713630"/>
              <a:gd name="connsiteY1" fmla="*/ 77946 h 520667"/>
              <a:gd name="connsiteX2" fmla="*/ 29680 w 713630"/>
              <a:gd name="connsiteY2" fmla="*/ 492726 h 520667"/>
              <a:gd name="connsiteX3" fmla="*/ 632995 w 713630"/>
              <a:gd name="connsiteY3" fmla="*/ 436165 h 520667"/>
              <a:gd name="connsiteX4" fmla="*/ 680129 w 713630"/>
              <a:gd name="connsiteY4" fmla="*/ 59093 h 520667"/>
              <a:gd name="connsiteX5" fmla="*/ 397325 w 713630"/>
              <a:gd name="connsiteY5" fmla="*/ 2532 h 52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630" h="520667">
                <a:moveTo>
                  <a:pt x="397325" y="2532"/>
                </a:moveTo>
                <a:cubicBezTo>
                  <a:pt x="304628" y="5674"/>
                  <a:pt x="185222" y="-3753"/>
                  <a:pt x="123948" y="77946"/>
                </a:cubicBezTo>
                <a:cubicBezTo>
                  <a:pt x="62674" y="159645"/>
                  <a:pt x="-55161" y="433023"/>
                  <a:pt x="29680" y="492726"/>
                </a:cubicBezTo>
                <a:cubicBezTo>
                  <a:pt x="114521" y="552429"/>
                  <a:pt x="524587" y="508437"/>
                  <a:pt x="632995" y="436165"/>
                </a:cubicBezTo>
                <a:cubicBezTo>
                  <a:pt x="741403" y="363893"/>
                  <a:pt x="722549" y="129794"/>
                  <a:pt x="680129" y="59093"/>
                </a:cubicBezTo>
                <a:cubicBezTo>
                  <a:pt x="637709" y="-11608"/>
                  <a:pt x="490022" y="-610"/>
                  <a:pt x="397325" y="2532"/>
                </a:cubicBezTo>
                <a:close/>
              </a:path>
            </a:pathLst>
          </a:custGeom>
          <a:solidFill>
            <a:srgbClr val="C5E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任意形状 127">
            <a:extLst>
              <a:ext uri="{FF2B5EF4-FFF2-40B4-BE49-F238E27FC236}">
                <a16:creationId xmlns:a16="http://schemas.microsoft.com/office/drawing/2014/main" id="{ABD08C1A-5BDD-2868-AC14-705613408614}"/>
              </a:ext>
            </a:extLst>
          </p:cNvPr>
          <p:cNvSpPr/>
          <p:nvPr/>
        </p:nvSpPr>
        <p:spPr>
          <a:xfrm>
            <a:off x="5889014" y="3102677"/>
            <a:ext cx="1040718" cy="753397"/>
          </a:xfrm>
          <a:custGeom>
            <a:avLst/>
            <a:gdLst>
              <a:gd name="connsiteX0" fmla="*/ 653618 w 1040718"/>
              <a:gd name="connsiteY0" fmla="*/ 3854 h 753397"/>
              <a:gd name="connsiteX1" fmla="*/ 304826 w 1040718"/>
              <a:gd name="connsiteY1" fmla="*/ 201817 h 753397"/>
              <a:gd name="connsiteX2" fmla="*/ 12595 w 1040718"/>
              <a:gd name="connsiteY2" fmla="*/ 560035 h 753397"/>
              <a:gd name="connsiteX3" fmla="*/ 738459 w 1040718"/>
              <a:gd name="connsiteY3" fmla="*/ 748571 h 753397"/>
              <a:gd name="connsiteX4" fmla="*/ 1040117 w 1040718"/>
              <a:gd name="connsiteY4" fmla="*/ 371499 h 753397"/>
              <a:gd name="connsiteX5" fmla="*/ 653618 w 1040718"/>
              <a:gd name="connsiteY5" fmla="*/ 3854 h 7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718" h="753397">
                <a:moveTo>
                  <a:pt x="653618" y="3854"/>
                </a:moveTo>
                <a:cubicBezTo>
                  <a:pt x="531069" y="-24426"/>
                  <a:pt x="411663" y="109120"/>
                  <a:pt x="304826" y="201817"/>
                </a:cubicBezTo>
                <a:cubicBezTo>
                  <a:pt x="197989" y="294514"/>
                  <a:pt x="-59677" y="468909"/>
                  <a:pt x="12595" y="560035"/>
                </a:cubicBezTo>
                <a:cubicBezTo>
                  <a:pt x="84867" y="651161"/>
                  <a:pt x="567206" y="779994"/>
                  <a:pt x="738459" y="748571"/>
                </a:cubicBezTo>
                <a:cubicBezTo>
                  <a:pt x="909712" y="717148"/>
                  <a:pt x="1051115" y="495618"/>
                  <a:pt x="1040117" y="371499"/>
                </a:cubicBezTo>
                <a:cubicBezTo>
                  <a:pt x="1029119" y="247380"/>
                  <a:pt x="776167" y="32134"/>
                  <a:pt x="653618" y="3854"/>
                </a:cubicBezTo>
                <a:close/>
              </a:path>
            </a:pathLst>
          </a:custGeom>
          <a:solidFill>
            <a:srgbClr val="D0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任意形状 128">
            <a:extLst>
              <a:ext uri="{FF2B5EF4-FFF2-40B4-BE49-F238E27FC236}">
                <a16:creationId xmlns:a16="http://schemas.microsoft.com/office/drawing/2014/main" id="{F1F1DA1D-E045-21F7-579D-CDD4578F9774}"/>
              </a:ext>
            </a:extLst>
          </p:cNvPr>
          <p:cNvSpPr/>
          <p:nvPr/>
        </p:nvSpPr>
        <p:spPr>
          <a:xfrm>
            <a:off x="5590541" y="3474666"/>
            <a:ext cx="821758" cy="841044"/>
          </a:xfrm>
          <a:custGeom>
            <a:avLst/>
            <a:gdLst>
              <a:gd name="connsiteX0" fmla="*/ 555949 w 821758"/>
              <a:gd name="connsiteY0" fmla="*/ 28737 h 841044"/>
              <a:gd name="connsiteX1" fmla="*/ 131743 w 821758"/>
              <a:gd name="connsiteY1" fmla="*/ 207846 h 841044"/>
              <a:gd name="connsiteX2" fmla="*/ 46902 w 821758"/>
              <a:gd name="connsiteY2" fmla="*/ 754600 h 841044"/>
              <a:gd name="connsiteX3" fmla="*/ 801046 w 821758"/>
              <a:gd name="connsiteY3" fmla="*/ 764027 h 841044"/>
              <a:gd name="connsiteX4" fmla="*/ 555949 w 821758"/>
              <a:gd name="connsiteY4" fmla="*/ 28737 h 84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58" h="841044">
                <a:moveTo>
                  <a:pt x="555949" y="28737"/>
                </a:moveTo>
                <a:cubicBezTo>
                  <a:pt x="444399" y="-63960"/>
                  <a:pt x="216584" y="86869"/>
                  <a:pt x="131743" y="207846"/>
                </a:cubicBezTo>
                <a:cubicBezTo>
                  <a:pt x="46902" y="328823"/>
                  <a:pt x="-64648" y="661903"/>
                  <a:pt x="46902" y="754600"/>
                </a:cubicBezTo>
                <a:cubicBezTo>
                  <a:pt x="158452" y="847297"/>
                  <a:pt x="711491" y="886575"/>
                  <a:pt x="801046" y="764027"/>
                </a:cubicBezTo>
                <a:cubicBezTo>
                  <a:pt x="890601" y="641479"/>
                  <a:pt x="667499" y="121434"/>
                  <a:pt x="555949" y="28737"/>
                </a:cubicBezTo>
                <a:close/>
              </a:path>
            </a:pathLst>
          </a:custGeom>
          <a:solidFill>
            <a:srgbClr val="28F8F2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AF45EA3-D374-3239-A183-39C8A0267645}"/>
              </a:ext>
            </a:extLst>
          </p:cNvPr>
          <p:cNvSpPr/>
          <p:nvPr/>
        </p:nvSpPr>
        <p:spPr>
          <a:xfrm>
            <a:off x="5581820" y="2245096"/>
            <a:ext cx="1943735" cy="6945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9E96D5F2-7D9B-7017-A7AC-2D25E2EC90FF}"/>
              </a:ext>
            </a:extLst>
          </p:cNvPr>
          <p:cNvSpPr/>
          <p:nvPr/>
        </p:nvSpPr>
        <p:spPr>
          <a:xfrm>
            <a:off x="5582667" y="3046646"/>
            <a:ext cx="1943735" cy="13974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A4D7656C-1E95-D097-3D41-FA414039FAB0}"/>
              </a:ext>
            </a:extLst>
          </p:cNvPr>
          <p:cNvSpPr/>
          <p:nvPr/>
        </p:nvSpPr>
        <p:spPr>
          <a:xfrm>
            <a:off x="5641000" y="403487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B997B97D-F95A-23F9-C239-8BA07A445BBD}"/>
              </a:ext>
            </a:extLst>
          </p:cNvPr>
          <p:cNvSpPr/>
          <p:nvPr/>
        </p:nvSpPr>
        <p:spPr>
          <a:xfrm>
            <a:off x="5993803" y="3565816"/>
            <a:ext cx="144000" cy="144000"/>
          </a:xfrm>
          <a:prstGeom prst="ellipse">
            <a:avLst/>
          </a:prstGeom>
          <a:solidFill>
            <a:srgbClr val="DCDFE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FE70F75D-9D21-EEB0-D5F2-EE85C3A24E6C}"/>
              </a:ext>
            </a:extLst>
          </p:cNvPr>
          <p:cNvSpPr/>
          <p:nvPr/>
        </p:nvSpPr>
        <p:spPr>
          <a:xfrm rot="20592440">
            <a:off x="6208042" y="403121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4C946432-D9EE-92C8-316E-7EC6DE84CF42}"/>
              </a:ext>
            </a:extLst>
          </p:cNvPr>
          <p:cNvSpPr/>
          <p:nvPr/>
        </p:nvSpPr>
        <p:spPr>
          <a:xfrm rot="1167534">
            <a:off x="6275258" y="3455044"/>
            <a:ext cx="144000" cy="144000"/>
          </a:xfrm>
          <a:prstGeom prst="ellipse">
            <a:avLst/>
          </a:prstGeom>
          <a:solidFill>
            <a:srgbClr val="C6EA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45A8EAB9-DFC6-1326-C95F-026565888A64}"/>
              </a:ext>
            </a:extLst>
          </p:cNvPr>
          <p:cNvSpPr/>
          <p:nvPr/>
        </p:nvSpPr>
        <p:spPr>
          <a:xfrm rot="19454640">
            <a:off x="6470122" y="3666318"/>
            <a:ext cx="144000" cy="144000"/>
          </a:xfrm>
          <a:prstGeom prst="ellipse">
            <a:avLst/>
          </a:prstGeom>
          <a:solidFill>
            <a:srgbClr val="C2E6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E2A90439-0D3E-F566-5F50-6602D48DE447}"/>
              </a:ext>
            </a:extLst>
          </p:cNvPr>
          <p:cNvSpPr/>
          <p:nvPr/>
        </p:nvSpPr>
        <p:spPr>
          <a:xfrm rot="2464982">
            <a:off x="6494858" y="3191397"/>
            <a:ext cx="144000" cy="144000"/>
          </a:xfrm>
          <a:prstGeom prst="ellipse">
            <a:avLst/>
          </a:prstGeom>
          <a:solidFill>
            <a:srgbClr val="C3E7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E58FD105-AD6B-D76E-0916-000006D81F19}"/>
              </a:ext>
            </a:extLst>
          </p:cNvPr>
          <p:cNvSpPr/>
          <p:nvPr/>
        </p:nvSpPr>
        <p:spPr>
          <a:xfrm rot="1134053">
            <a:off x="6699213" y="3455044"/>
            <a:ext cx="144000" cy="144000"/>
          </a:xfrm>
          <a:prstGeom prst="ellipse">
            <a:avLst/>
          </a:prstGeom>
          <a:solidFill>
            <a:srgbClr val="DDE0E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B6623-048E-6F86-0686-32E7EFE335B0}"/>
              </a:ext>
            </a:extLst>
          </p:cNvPr>
          <p:cNvSpPr/>
          <p:nvPr/>
        </p:nvSpPr>
        <p:spPr>
          <a:xfrm rot="19682606">
            <a:off x="6972428" y="3888155"/>
            <a:ext cx="144000" cy="144000"/>
          </a:xfrm>
          <a:prstGeom prst="ellipse">
            <a:avLst/>
          </a:prstGeom>
          <a:solidFill>
            <a:srgbClr val="C6EA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430F314-5824-160D-A9ED-19EA600B0318}"/>
              </a:ext>
            </a:extLst>
          </p:cNvPr>
          <p:cNvSpPr/>
          <p:nvPr/>
        </p:nvSpPr>
        <p:spPr>
          <a:xfrm rot="682490">
            <a:off x="6851658" y="41608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D0F6019F-C50E-6225-BA52-B0B93DF33224}"/>
              </a:ext>
            </a:extLst>
          </p:cNvPr>
          <p:cNvSpPr/>
          <p:nvPr/>
        </p:nvSpPr>
        <p:spPr>
          <a:xfrm>
            <a:off x="7228395" y="389972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68992128-8421-AF82-B034-1DDC07BA75A8}"/>
              </a:ext>
            </a:extLst>
          </p:cNvPr>
          <p:cNvCxnSpPr>
            <a:cxnSpLocks/>
            <a:stCxn id="132" idx="7"/>
            <a:endCxn id="133" idx="3"/>
          </p:cNvCxnSpPr>
          <p:nvPr/>
        </p:nvCxnSpPr>
        <p:spPr>
          <a:xfrm flipV="1">
            <a:off x="5763912" y="3688728"/>
            <a:ext cx="250979" cy="367238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3FB9516B-4B49-DC5A-20C5-C990A347CAF7}"/>
              </a:ext>
            </a:extLst>
          </p:cNvPr>
          <p:cNvCxnSpPr>
            <a:cxnSpLocks/>
            <a:stCxn id="133" idx="5"/>
            <a:endCxn id="134" idx="0"/>
          </p:cNvCxnSpPr>
          <p:nvPr/>
        </p:nvCxnSpPr>
        <p:spPr>
          <a:xfrm>
            <a:off x="6116715" y="3688728"/>
            <a:ext cx="142526" cy="34555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B2E9EDE-94D6-B0E7-5137-032C0E0DCCCD}"/>
              </a:ext>
            </a:extLst>
          </p:cNvPr>
          <p:cNvCxnSpPr>
            <a:cxnSpLocks/>
            <a:stCxn id="133" idx="7"/>
            <a:endCxn id="135" idx="3"/>
          </p:cNvCxnSpPr>
          <p:nvPr/>
        </p:nvCxnSpPr>
        <p:spPr>
          <a:xfrm flipV="1">
            <a:off x="6116715" y="3558088"/>
            <a:ext cx="165579" cy="28816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39A9AD9-6257-68EF-8D2D-F5C0FCAC87A3}"/>
              </a:ext>
            </a:extLst>
          </p:cNvPr>
          <p:cNvCxnSpPr>
            <a:cxnSpLocks/>
            <a:stCxn id="135" idx="7"/>
            <a:endCxn id="137" idx="4"/>
          </p:cNvCxnSpPr>
          <p:nvPr/>
        </p:nvCxnSpPr>
        <p:spPr>
          <a:xfrm flipV="1">
            <a:off x="6412222" y="3317668"/>
            <a:ext cx="107321" cy="178332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097BDB86-2B7B-CB37-F1FA-A3B752B64C9E}"/>
              </a:ext>
            </a:extLst>
          </p:cNvPr>
          <p:cNvCxnSpPr>
            <a:cxnSpLocks/>
            <a:stCxn id="138" idx="1"/>
            <a:endCxn id="137" idx="6"/>
          </p:cNvCxnSpPr>
          <p:nvPr/>
        </p:nvCxnSpPr>
        <p:spPr>
          <a:xfrm flipH="1" flipV="1">
            <a:off x="6621129" y="3310712"/>
            <a:ext cx="118409" cy="151673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1B619A4B-090A-11AD-D95D-0EDF30874CB2}"/>
              </a:ext>
            </a:extLst>
          </p:cNvPr>
          <p:cNvCxnSpPr>
            <a:cxnSpLocks/>
            <a:stCxn id="136" idx="7"/>
            <a:endCxn id="138" idx="4"/>
          </p:cNvCxnSpPr>
          <p:nvPr/>
        </p:nvCxnSpPr>
        <p:spPr>
          <a:xfrm flipV="1">
            <a:off x="6553688" y="3595162"/>
            <a:ext cx="194202" cy="72091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20B582A-5A07-314D-185B-7D4B09D798BE}"/>
              </a:ext>
            </a:extLst>
          </p:cNvPr>
          <p:cNvCxnSpPr>
            <a:cxnSpLocks/>
            <a:stCxn id="136" idx="7"/>
            <a:endCxn id="135" idx="5"/>
          </p:cNvCxnSpPr>
          <p:nvPr/>
        </p:nvCxnSpPr>
        <p:spPr>
          <a:xfrm flipH="1" flipV="1">
            <a:off x="6378302" y="3592008"/>
            <a:ext cx="175386" cy="7524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D424F7A2-BEE1-1C76-231B-2471D96E940E}"/>
              </a:ext>
            </a:extLst>
          </p:cNvPr>
          <p:cNvCxnSpPr>
            <a:cxnSpLocks/>
            <a:stCxn id="141" idx="0"/>
            <a:endCxn id="138" idx="5"/>
          </p:cNvCxnSpPr>
          <p:nvPr/>
        </p:nvCxnSpPr>
        <p:spPr>
          <a:xfrm flipH="1" flipV="1">
            <a:off x="6802888" y="3591703"/>
            <a:ext cx="203432" cy="307364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F4AE44E4-9F5C-31FA-F5B0-143756328C57}"/>
              </a:ext>
            </a:extLst>
          </p:cNvPr>
          <p:cNvCxnSpPr>
            <a:cxnSpLocks/>
            <a:stCxn id="143" idx="2"/>
            <a:endCxn id="141" idx="5"/>
          </p:cNvCxnSpPr>
          <p:nvPr/>
        </p:nvCxnSpPr>
        <p:spPr>
          <a:xfrm flipH="1">
            <a:off x="7114571" y="3971720"/>
            <a:ext cx="113824" cy="468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957D20E-145C-4E88-F9BB-8FE72A803F83}"/>
              </a:ext>
            </a:extLst>
          </p:cNvPr>
          <p:cNvCxnSpPr>
            <a:cxnSpLocks/>
            <a:stCxn id="142" idx="0"/>
            <a:endCxn id="141" idx="3"/>
          </p:cNvCxnSpPr>
          <p:nvPr/>
        </p:nvCxnSpPr>
        <p:spPr>
          <a:xfrm flipV="1">
            <a:off x="6937858" y="4030298"/>
            <a:ext cx="90320" cy="131959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>
            <a:extLst>
              <a:ext uri="{FF2B5EF4-FFF2-40B4-BE49-F238E27FC236}">
                <a16:creationId xmlns:a16="http://schemas.microsoft.com/office/drawing/2014/main" id="{7E348802-406A-3B78-7015-D00E0904D158}"/>
              </a:ext>
            </a:extLst>
          </p:cNvPr>
          <p:cNvSpPr/>
          <p:nvPr/>
        </p:nvSpPr>
        <p:spPr>
          <a:xfrm>
            <a:off x="5869293" y="24684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F7FCA60B-982B-3420-659B-1C7905C4FFF7}"/>
              </a:ext>
            </a:extLst>
          </p:cNvPr>
          <p:cNvSpPr/>
          <p:nvPr/>
        </p:nvSpPr>
        <p:spPr>
          <a:xfrm>
            <a:off x="6589213" y="236071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075745FA-AA24-FA87-B4EE-7242EE92CADA}"/>
              </a:ext>
            </a:extLst>
          </p:cNvPr>
          <p:cNvSpPr/>
          <p:nvPr/>
        </p:nvSpPr>
        <p:spPr>
          <a:xfrm>
            <a:off x="7254481" y="244425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6B1D02A-CB18-F1F2-D501-8BF317E93530}"/>
              </a:ext>
            </a:extLst>
          </p:cNvPr>
          <p:cNvCxnSpPr>
            <a:stCxn id="133" idx="0"/>
            <a:endCxn id="154" idx="4"/>
          </p:cNvCxnSpPr>
          <p:nvPr/>
        </p:nvCxnSpPr>
        <p:spPr>
          <a:xfrm flipH="1" flipV="1">
            <a:off x="5941293" y="2612461"/>
            <a:ext cx="124510" cy="9533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74D9E2B0-0CA6-0BE0-E743-C2FB0FEF6B1D}"/>
              </a:ext>
            </a:extLst>
          </p:cNvPr>
          <p:cNvCxnSpPr>
            <a:cxnSpLocks/>
            <a:stCxn id="132" idx="0"/>
            <a:endCxn id="154" idx="4"/>
          </p:cNvCxnSpPr>
          <p:nvPr/>
        </p:nvCxnSpPr>
        <p:spPr>
          <a:xfrm flipV="1">
            <a:off x="5713000" y="2612461"/>
            <a:ext cx="228293" cy="142241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333CBE2-D253-F0A1-283A-300EB0D7C866}"/>
              </a:ext>
            </a:extLst>
          </p:cNvPr>
          <p:cNvCxnSpPr>
            <a:cxnSpLocks/>
            <a:stCxn id="134" idx="7"/>
            <a:endCxn id="154" idx="4"/>
          </p:cNvCxnSpPr>
          <p:nvPr/>
        </p:nvCxnSpPr>
        <p:spPr>
          <a:xfrm flipH="1" flipV="1">
            <a:off x="5941293" y="2612461"/>
            <a:ext cx="372781" cy="1427302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2A1117E-216B-39B8-BB9E-87FC506A6215}"/>
              </a:ext>
            </a:extLst>
          </p:cNvPr>
          <p:cNvCxnSpPr>
            <a:stCxn id="137" idx="1"/>
            <a:endCxn id="155" idx="4"/>
          </p:cNvCxnSpPr>
          <p:nvPr/>
        </p:nvCxnSpPr>
        <p:spPr>
          <a:xfrm flipV="1">
            <a:off x="6561940" y="2504710"/>
            <a:ext cx="99273" cy="686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86DF2C7A-6846-E70B-C424-7376CBB0B8F7}"/>
              </a:ext>
            </a:extLst>
          </p:cNvPr>
          <p:cNvCxnSpPr>
            <a:cxnSpLocks/>
            <a:stCxn id="138" idx="0"/>
            <a:endCxn id="155" idx="4"/>
          </p:cNvCxnSpPr>
          <p:nvPr/>
        </p:nvCxnSpPr>
        <p:spPr>
          <a:xfrm flipH="1" flipV="1">
            <a:off x="6661213" y="2504710"/>
            <a:ext cx="133323" cy="954216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9A7ED16D-6D8E-CA3D-189B-DDAAC7BA1722}"/>
              </a:ext>
            </a:extLst>
          </p:cNvPr>
          <p:cNvCxnSpPr>
            <a:cxnSpLocks/>
            <a:stCxn id="135" idx="0"/>
            <a:endCxn id="155" idx="4"/>
          </p:cNvCxnSpPr>
          <p:nvPr/>
        </p:nvCxnSpPr>
        <p:spPr>
          <a:xfrm flipV="1">
            <a:off x="6371243" y="2504710"/>
            <a:ext cx="289970" cy="95444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8CD7E059-5257-EFD5-A113-9185B32EA917}"/>
              </a:ext>
            </a:extLst>
          </p:cNvPr>
          <p:cNvCxnSpPr>
            <a:cxnSpLocks/>
            <a:stCxn id="136" idx="7"/>
            <a:endCxn id="155" idx="4"/>
          </p:cNvCxnSpPr>
          <p:nvPr/>
        </p:nvCxnSpPr>
        <p:spPr>
          <a:xfrm flipV="1">
            <a:off x="6553688" y="2504710"/>
            <a:ext cx="107525" cy="1162543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FC751EB1-C719-325B-4CCF-A629C09A42CA}"/>
              </a:ext>
            </a:extLst>
          </p:cNvPr>
          <p:cNvCxnSpPr>
            <a:cxnSpLocks/>
            <a:stCxn id="141" idx="7"/>
            <a:endCxn id="156" idx="4"/>
          </p:cNvCxnSpPr>
          <p:nvPr/>
        </p:nvCxnSpPr>
        <p:spPr>
          <a:xfrm flipV="1">
            <a:off x="7060678" y="2588253"/>
            <a:ext cx="265803" cy="1301759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D3320840-A7F9-FD7F-5C83-306CB3B9561C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7300395" y="2588253"/>
            <a:ext cx="26086" cy="131146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F8E5195F-AFE1-92FE-35D0-D936466FB3A1}"/>
              </a:ext>
            </a:extLst>
          </p:cNvPr>
          <p:cNvCxnSpPr>
            <a:cxnSpLocks/>
            <a:stCxn id="142" idx="2"/>
            <a:endCxn id="156" idx="4"/>
          </p:cNvCxnSpPr>
          <p:nvPr/>
        </p:nvCxnSpPr>
        <p:spPr>
          <a:xfrm flipV="1">
            <a:off x="6853072" y="2588253"/>
            <a:ext cx="473409" cy="1630390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9245E3A0-9E6F-B826-929F-573986311DCC}"/>
              </a:ext>
            </a:extLst>
          </p:cNvPr>
          <p:cNvCxnSpPr>
            <a:stCxn id="154" idx="6"/>
            <a:endCxn id="155" idx="2"/>
          </p:cNvCxnSpPr>
          <p:nvPr/>
        </p:nvCxnSpPr>
        <p:spPr>
          <a:xfrm flipV="1">
            <a:off x="6013293" y="2432710"/>
            <a:ext cx="575920" cy="107751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9C76C2CC-1227-8C9C-8CF7-35C510C18383}"/>
              </a:ext>
            </a:extLst>
          </p:cNvPr>
          <p:cNvCxnSpPr>
            <a:stCxn id="155" idx="6"/>
            <a:endCxn id="156" idx="2"/>
          </p:cNvCxnSpPr>
          <p:nvPr/>
        </p:nvCxnSpPr>
        <p:spPr>
          <a:xfrm>
            <a:off x="6733213" y="2432710"/>
            <a:ext cx="521268" cy="83543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BA65BCEE-B66C-1B1D-F8FA-C909511FC5A3}"/>
              </a:ext>
            </a:extLst>
          </p:cNvPr>
          <p:cNvSpPr txBox="1"/>
          <p:nvPr/>
        </p:nvSpPr>
        <p:spPr>
          <a:xfrm>
            <a:off x="5880585" y="4454041"/>
            <a:ext cx="137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Hierarchical Net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文本框 270">
                <a:extLst>
                  <a:ext uri="{FF2B5EF4-FFF2-40B4-BE49-F238E27FC236}">
                    <a16:creationId xmlns:a16="http://schemas.microsoft.com/office/drawing/2014/main" id="{822D6769-6202-42C3-9296-90F4D85EA874}"/>
                  </a:ext>
                </a:extLst>
              </p:cNvPr>
              <p:cNvSpPr txBox="1"/>
              <p:nvPr/>
            </p:nvSpPr>
            <p:spPr>
              <a:xfrm>
                <a:off x="-50133" y="2442679"/>
                <a:ext cx="161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Info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4" name="文本框 270">
                <a:extLst>
                  <a:ext uri="{FF2B5EF4-FFF2-40B4-BE49-F238E27FC236}">
                    <a16:creationId xmlns:a16="http://schemas.microsoft.com/office/drawing/2014/main" id="{822D6769-6202-42C3-9296-90F4D85EA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133" y="2442679"/>
                <a:ext cx="1617241" cy="307777"/>
              </a:xfrm>
              <a:prstGeom prst="rect">
                <a:avLst/>
              </a:prstGeom>
              <a:blipFill>
                <a:blip r:embed="rId1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本框 270">
                <a:extLst>
                  <a:ext uri="{FF2B5EF4-FFF2-40B4-BE49-F238E27FC236}">
                    <a16:creationId xmlns:a16="http://schemas.microsoft.com/office/drawing/2014/main" id="{16CA1E05-A255-45EF-FB52-FE8B99F1B59C}"/>
                  </a:ext>
                </a:extLst>
              </p:cNvPr>
              <p:cNvSpPr txBox="1"/>
              <p:nvPr/>
            </p:nvSpPr>
            <p:spPr>
              <a:xfrm>
                <a:off x="-116429" y="3627095"/>
                <a:ext cx="1900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 PA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1: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5" name="文本框 270">
                <a:extLst>
                  <a:ext uri="{FF2B5EF4-FFF2-40B4-BE49-F238E27FC236}">
                    <a16:creationId xmlns:a16="http://schemas.microsoft.com/office/drawing/2014/main" id="{16CA1E05-A255-45EF-FB52-FE8B99F1B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429" y="3627095"/>
                <a:ext cx="1900505" cy="307777"/>
              </a:xfrm>
              <a:prstGeom prst="rect">
                <a:avLst/>
              </a:prstGeom>
              <a:blipFill>
                <a:blip r:embed="rId1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文本框 270">
                <a:extLst>
                  <a:ext uri="{FF2B5EF4-FFF2-40B4-BE49-F238E27FC236}">
                    <a16:creationId xmlns:a16="http://schemas.microsoft.com/office/drawing/2014/main" id="{E1A56D53-1178-F4C8-4188-6413EF893C73}"/>
                  </a:ext>
                </a:extLst>
              </p:cNvPr>
              <p:cNvSpPr txBox="1"/>
              <p:nvPr/>
            </p:nvSpPr>
            <p:spPr>
              <a:xfrm>
                <a:off x="-174269" y="4763617"/>
                <a:ext cx="1999769" cy="30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Info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6" name="文本框 270">
                <a:extLst>
                  <a:ext uri="{FF2B5EF4-FFF2-40B4-BE49-F238E27FC236}">
                    <a16:creationId xmlns:a16="http://schemas.microsoft.com/office/drawing/2014/main" id="{E1A56D53-1178-F4C8-4188-6413EF89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269" y="4763617"/>
                <a:ext cx="1999769" cy="309315"/>
              </a:xfrm>
              <a:prstGeom prst="rect">
                <a:avLst/>
              </a:prstGeom>
              <a:blipFill>
                <a:blip r:embed="rId16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08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150735" y="112645"/>
            <a:ext cx="7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Methodology (Hierarchical Net)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65E99707-39DF-041B-B205-818CCFDE576D}"/>
              </a:ext>
            </a:extLst>
          </p:cNvPr>
          <p:cNvSpPr txBox="1"/>
          <p:nvPr/>
        </p:nvSpPr>
        <p:spPr>
          <a:xfrm>
            <a:off x="422182" y="1060207"/>
            <a:ext cx="9255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changes in parking spaces in a single parking lot fluctuate greatly, while the overall changes in parking spaces in an area are relatively stable</a:t>
            </a:r>
          </a:p>
        </p:txBody>
      </p:sp>
      <p:pic>
        <p:nvPicPr>
          <p:cNvPr id="87" name="图片 86" descr="图表, 散点图, 气泡图&#10;&#10;描述已自动生成">
            <a:extLst>
              <a:ext uri="{FF2B5EF4-FFF2-40B4-BE49-F238E27FC236}">
                <a16:creationId xmlns:a16="http://schemas.microsoft.com/office/drawing/2014/main" id="{4D37CEAE-1D71-DDB9-3AA6-71509189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8" y="2138618"/>
            <a:ext cx="4717235" cy="3218529"/>
          </a:xfrm>
          <a:prstGeom prst="rect">
            <a:avLst/>
          </a:prstGeom>
        </p:spPr>
      </p:pic>
      <p:pic>
        <p:nvPicPr>
          <p:cNvPr id="88" name="图片 87" descr="图表, 折线图&#10;&#10;描述已自动生成">
            <a:extLst>
              <a:ext uri="{FF2B5EF4-FFF2-40B4-BE49-F238E27FC236}">
                <a16:creationId xmlns:a16="http://schemas.microsoft.com/office/drawing/2014/main" id="{F6607078-1326-D37C-0710-8747FC881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771" y="2233946"/>
            <a:ext cx="5094514" cy="30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150735" y="112645"/>
            <a:ext cx="7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Methodology (Hierarchical Net)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6">
            <a:extLst>
              <a:ext uri="{FF2B5EF4-FFF2-40B4-BE49-F238E27FC236}">
                <a16:creationId xmlns:a16="http://schemas.microsoft.com/office/drawing/2014/main" id="{3179296B-8B87-BC6D-72CF-23570F785C20}"/>
              </a:ext>
            </a:extLst>
          </p:cNvPr>
          <p:cNvSpPr txBox="1"/>
          <p:nvPr/>
        </p:nvSpPr>
        <p:spPr>
          <a:xfrm>
            <a:off x="5218719" y="1487282"/>
            <a:ext cx="1137051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Homophilic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GCN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6">
            <a:extLst>
              <a:ext uri="{FF2B5EF4-FFF2-40B4-BE49-F238E27FC236}">
                <a16:creationId xmlns:a16="http://schemas.microsoft.com/office/drawing/2014/main" id="{20449BC8-C7AA-3513-7040-C5EB5B2E28B8}"/>
              </a:ext>
            </a:extLst>
          </p:cNvPr>
          <p:cNvSpPr txBox="1"/>
          <p:nvPr/>
        </p:nvSpPr>
        <p:spPr>
          <a:xfrm>
            <a:off x="5208051" y="2849921"/>
            <a:ext cx="1111111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Heterophilic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GCN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FA7A8602-3FB2-C098-1BB1-1206EDABC2AE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4705249" y="3105310"/>
            <a:ext cx="502802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1AC42572-59F6-F125-BDA9-05EE26AB9183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4695275" y="1738019"/>
            <a:ext cx="523444" cy="465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70">
            <a:extLst>
              <a:ext uri="{FF2B5EF4-FFF2-40B4-BE49-F238E27FC236}">
                <a16:creationId xmlns:a16="http://schemas.microsoft.com/office/drawing/2014/main" id="{259326E0-8077-42FC-890A-80A3D6D7A644}"/>
              </a:ext>
            </a:extLst>
          </p:cNvPr>
          <p:cNvSpPr/>
          <p:nvPr/>
        </p:nvSpPr>
        <p:spPr>
          <a:xfrm>
            <a:off x="6689914" y="2604183"/>
            <a:ext cx="129734" cy="131737"/>
          </a:xfrm>
          <a:prstGeom prst="rect">
            <a:avLst/>
          </a:prstGeom>
          <a:solidFill>
            <a:srgbClr val="F88562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8" name="Rectangle 170">
            <a:extLst>
              <a:ext uri="{FF2B5EF4-FFF2-40B4-BE49-F238E27FC236}">
                <a16:creationId xmlns:a16="http://schemas.microsoft.com/office/drawing/2014/main" id="{8F8D31DC-D389-B629-B935-CC11AE1B341D}"/>
              </a:ext>
            </a:extLst>
          </p:cNvPr>
          <p:cNvSpPr/>
          <p:nvPr/>
        </p:nvSpPr>
        <p:spPr>
          <a:xfrm>
            <a:off x="6819786" y="2604181"/>
            <a:ext cx="129734" cy="131737"/>
          </a:xfrm>
          <a:prstGeom prst="rect">
            <a:avLst/>
          </a:prstGeom>
          <a:solidFill>
            <a:srgbClr val="F88562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9" name="Rectangle 170">
            <a:extLst>
              <a:ext uri="{FF2B5EF4-FFF2-40B4-BE49-F238E27FC236}">
                <a16:creationId xmlns:a16="http://schemas.microsoft.com/office/drawing/2014/main" id="{E37A5FCA-4F0E-4FAC-A8C9-A6D34120A7DE}"/>
              </a:ext>
            </a:extLst>
          </p:cNvPr>
          <p:cNvSpPr/>
          <p:nvPr/>
        </p:nvSpPr>
        <p:spPr>
          <a:xfrm>
            <a:off x="6945608" y="2604001"/>
            <a:ext cx="129734" cy="131737"/>
          </a:xfrm>
          <a:prstGeom prst="rect">
            <a:avLst/>
          </a:prstGeom>
          <a:solidFill>
            <a:srgbClr val="F88562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0" name="Rectangle 170">
            <a:extLst>
              <a:ext uri="{FF2B5EF4-FFF2-40B4-BE49-F238E27FC236}">
                <a16:creationId xmlns:a16="http://schemas.microsoft.com/office/drawing/2014/main" id="{5A65DBAB-E894-C129-63DE-40049104E4DC}"/>
              </a:ext>
            </a:extLst>
          </p:cNvPr>
          <p:cNvSpPr/>
          <p:nvPr/>
        </p:nvSpPr>
        <p:spPr>
          <a:xfrm>
            <a:off x="7075342" y="2604001"/>
            <a:ext cx="129734" cy="131737"/>
          </a:xfrm>
          <a:prstGeom prst="rect">
            <a:avLst/>
          </a:prstGeom>
          <a:solidFill>
            <a:srgbClr val="F88562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1" name="Rectangle 170">
            <a:extLst>
              <a:ext uri="{FF2B5EF4-FFF2-40B4-BE49-F238E27FC236}">
                <a16:creationId xmlns:a16="http://schemas.microsoft.com/office/drawing/2014/main" id="{53AAB6B1-38C7-A6C4-60DA-69221270B51A}"/>
              </a:ext>
            </a:extLst>
          </p:cNvPr>
          <p:cNvSpPr/>
          <p:nvPr/>
        </p:nvSpPr>
        <p:spPr>
          <a:xfrm>
            <a:off x="6673224" y="1676802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2" name="Rectangle 170">
            <a:extLst>
              <a:ext uri="{FF2B5EF4-FFF2-40B4-BE49-F238E27FC236}">
                <a16:creationId xmlns:a16="http://schemas.microsoft.com/office/drawing/2014/main" id="{10B239E6-39EE-E830-BD2F-FC8144AA8E24}"/>
              </a:ext>
            </a:extLst>
          </p:cNvPr>
          <p:cNvSpPr/>
          <p:nvPr/>
        </p:nvSpPr>
        <p:spPr>
          <a:xfrm>
            <a:off x="6803096" y="1676800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" name="Rectangle 170">
            <a:extLst>
              <a:ext uri="{FF2B5EF4-FFF2-40B4-BE49-F238E27FC236}">
                <a16:creationId xmlns:a16="http://schemas.microsoft.com/office/drawing/2014/main" id="{326636CC-5E6A-98A5-A01A-A49D664F6C4B}"/>
              </a:ext>
            </a:extLst>
          </p:cNvPr>
          <p:cNvSpPr/>
          <p:nvPr/>
        </p:nvSpPr>
        <p:spPr>
          <a:xfrm>
            <a:off x="6936667" y="1676620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4" name="Rectangle 170">
            <a:extLst>
              <a:ext uri="{FF2B5EF4-FFF2-40B4-BE49-F238E27FC236}">
                <a16:creationId xmlns:a16="http://schemas.microsoft.com/office/drawing/2014/main" id="{93C68AB2-74FB-BA71-C30D-67A586E86FE4}"/>
              </a:ext>
            </a:extLst>
          </p:cNvPr>
          <p:cNvSpPr/>
          <p:nvPr/>
        </p:nvSpPr>
        <p:spPr>
          <a:xfrm>
            <a:off x="7066401" y="1676620"/>
            <a:ext cx="129734" cy="131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文本框 16">
            <a:extLst>
              <a:ext uri="{FF2B5EF4-FFF2-40B4-BE49-F238E27FC236}">
                <a16:creationId xmlns:a16="http://schemas.microsoft.com/office/drawing/2014/main" id="{61956CD5-2F93-1D21-6D69-A0ED7C58E5F3}"/>
              </a:ext>
            </a:extLst>
          </p:cNvPr>
          <p:cNvSpPr txBox="1"/>
          <p:nvPr/>
        </p:nvSpPr>
        <p:spPr>
          <a:xfrm>
            <a:off x="6529013" y="2059404"/>
            <a:ext cx="824091" cy="3111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86">
                <a:extLst>
                  <a:ext uri="{FF2B5EF4-FFF2-40B4-BE49-F238E27FC236}">
                    <a16:creationId xmlns:a16="http://schemas.microsoft.com/office/drawing/2014/main" id="{B5DEFA57-3CD1-D365-18C7-4A2064021543}"/>
                  </a:ext>
                </a:extLst>
              </p:cNvPr>
              <p:cNvSpPr txBox="1"/>
              <p:nvPr/>
            </p:nvSpPr>
            <p:spPr>
              <a:xfrm>
                <a:off x="6867963" y="1766670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6" name="TextBox 86">
                <a:extLst>
                  <a:ext uri="{FF2B5EF4-FFF2-40B4-BE49-F238E27FC236}">
                    <a16:creationId xmlns:a16="http://schemas.microsoft.com/office/drawing/2014/main" id="{B5DEFA57-3CD1-D365-18C7-4A2064021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963" y="1766670"/>
                <a:ext cx="454942" cy="3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7463A9AD-7DBF-81EF-E00A-CEB58A5A94FD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941059" y="2370602"/>
            <a:ext cx="0" cy="23318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30BB8BC9-1FB4-F8EE-D839-C4533D51B5D3}"/>
              </a:ext>
            </a:extLst>
          </p:cNvPr>
          <p:cNvCxnSpPr>
            <a:cxnSpLocks/>
          </p:cNvCxnSpPr>
          <p:nvPr/>
        </p:nvCxnSpPr>
        <p:spPr>
          <a:xfrm flipV="1">
            <a:off x="6938248" y="1819533"/>
            <a:ext cx="0" cy="23318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70">
            <a:extLst>
              <a:ext uri="{FF2B5EF4-FFF2-40B4-BE49-F238E27FC236}">
                <a16:creationId xmlns:a16="http://schemas.microsoft.com/office/drawing/2014/main" id="{166F6A07-1A34-7381-B401-CE2218E94CF0}"/>
              </a:ext>
            </a:extLst>
          </p:cNvPr>
          <p:cNvSpPr/>
          <p:nvPr/>
        </p:nvSpPr>
        <p:spPr>
          <a:xfrm>
            <a:off x="6697663" y="3042918"/>
            <a:ext cx="129734" cy="131737"/>
          </a:xfrm>
          <a:prstGeom prst="rect">
            <a:avLst/>
          </a:prstGeom>
          <a:solidFill>
            <a:srgbClr val="F8A317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2" name="Rectangle 170">
            <a:extLst>
              <a:ext uri="{FF2B5EF4-FFF2-40B4-BE49-F238E27FC236}">
                <a16:creationId xmlns:a16="http://schemas.microsoft.com/office/drawing/2014/main" id="{BFDE366A-2AB8-09F6-85AC-C81DCBFE8432}"/>
              </a:ext>
            </a:extLst>
          </p:cNvPr>
          <p:cNvSpPr/>
          <p:nvPr/>
        </p:nvSpPr>
        <p:spPr>
          <a:xfrm>
            <a:off x="6827535" y="3042916"/>
            <a:ext cx="129734" cy="131737"/>
          </a:xfrm>
          <a:prstGeom prst="rect">
            <a:avLst/>
          </a:prstGeom>
          <a:solidFill>
            <a:srgbClr val="F8A317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3" name="Rectangle 170">
            <a:extLst>
              <a:ext uri="{FF2B5EF4-FFF2-40B4-BE49-F238E27FC236}">
                <a16:creationId xmlns:a16="http://schemas.microsoft.com/office/drawing/2014/main" id="{C4B13C60-ACB0-5DDD-7435-300788D7DD2B}"/>
              </a:ext>
            </a:extLst>
          </p:cNvPr>
          <p:cNvSpPr/>
          <p:nvPr/>
        </p:nvSpPr>
        <p:spPr>
          <a:xfrm>
            <a:off x="6953357" y="3042736"/>
            <a:ext cx="129734" cy="131737"/>
          </a:xfrm>
          <a:prstGeom prst="rect">
            <a:avLst/>
          </a:prstGeom>
          <a:solidFill>
            <a:srgbClr val="F8A317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4" name="Rectangle 170">
            <a:extLst>
              <a:ext uri="{FF2B5EF4-FFF2-40B4-BE49-F238E27FC236}">
                <a16:creationId xmlns:a16="http://schemas.microsoft.com/office/drawing/2014/main" id="{B6BC8CDC-13A4-7556-AFC0-C6FDF56A369D}"/>
              </a:ext>
            </a:extLst>
          </p:cNvPr>
          <p:cNvSpPr/>
          <p:nvPr/>
        </p:nvSpPr>
        <p:spPr>
          <a:xfrm>
            <a:off x="7083091" y="3042736"/>
            <a:ext cx="129734" cy="131737"/>
          </a:xfrm>
          <a:prstGeom prst="rect">
            <a:avLst/>
          </a:prstGeom>
          <a:solidFill>
            <a:srgbClr val="F8A317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EF6D6CEA-76FB-4024-931E-52A427C25E32}"/>
              </a:ext>
            </a:extLst>
          </p:cNvPr>
          <p:cNvCxnSpPr>
            <a:cxnSpLocks/>
            <a:stCxn id="123" idx="3"/>
            <a:endCxn id="131" idx="1"/>
          </p:cNvCxnSpPr>
          <p:nvPr/>
        </p:nvCxnSpPr>
        <p:spPr>
          <a:xfrm>
            <a:off x="6355770" y="1742671"/>
            <a:ext cx="317454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86">
                <a:extLst>
                  <a:ext uri="{FF2B5EF4-FFF2-40B4-BE49-F238E27FC236}">
                    <a16:creationId xmlns:a16="http://schemas.microsoft.com/office/drawing/2014/main" id="{54816E18-6D0D-2FE2-7D92-97C6F7553934}"/>
                  </a:ext>
                </a:extLst>
              </p:cNvPr>
              <p:cNvSpPr txBox="1"/>
              <p:nvPr/>
            </p:nvSpPr>
            <p:spPr>
              <a:xfrm>
                <a:off x="6892879" y="2313675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’’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6" name="TextBox 86">
                <a:extLst>
                  <a:ext uri="{FF2B5EF4-FFF2-40B4-BE49-F238E27FC236}">
                    <a16:creationId xmlns:a16="http://schemas.microsoft.com/office/drawing/2014/main" id="{54816E18-6D0D-2FE2-7D92-97C6F7553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79" y="2313675"/>
                <a:ext cx="454942" cy="312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86">
                <a:extLst>
                  <a:ext uri="{FF2B5EF4-FFF2-40B4-BE49-F238E27FC236}">
                    <a16:creationId xmlns:a16="http://schemas.microsoft.com/office/drawing/2014/main" id="{92161437-5AF6-796C-46BC-A469DF7038E3}"/>
                  </a:ext>
                </a:extLst>
              </p:cNvPr>
              <p:cNvSpPr txBox="1"/>
              <p:nvPr/>
            </p:nvSpPr>
            <p:spPr>
              <a:xfrm>
                <a:off x="6903797" y="3125212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7" name="TextBox 86">
                <a:extLst>
                  <a:ext uri="{FF2B5EF4-FFF2-40B4-BE49-F238E27FC236}">
                    <a16:creationId xmlns:a16="http://schemas.microsoft.com/office/drawing/2014/main" id="{92161437-5AF6-796C-46BC-A469DF70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97" y="3125212"/>
                <a:ext cx="454942" cy="3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D8209B6C-2ABE-4A47-41C9-B929807D2EE4}"/>
              </a:ext>
            </a:extLst>
          </p:cNvPr>
          <p:cNvCxnSpPr>
            <a:cxnSpLocks/>
            <a:stCxn id="124" idx="3"/>
            <a:endCxn id="141" idx="1"/>
          </p:cNvCxnSpPr>
          <p:nvPr/>
        </p:nvCxnSpPr>
        <p:spPr>
          <a:xfrm>
            <a:off x="6319162" y="3105310"/>
            <a:ext cx="378501" cy="3477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6">
            <a:extLst>
              <a:ext uri="{FF2B5EF4-FFF2-40B4-BE49-F238E27FC236}">
                <a16:creationId xmlns:a16="http://schemas.microsoft.com/office/drawing/2014/main" id="{FFA2FC7E-0042-B8AE-1668-7CBCF122BCE7}"/>
              </a:ext>
            </a:extLst>
          </p:cNvPr>
          <p:cNvSpPr txBox="1"/>
          <p:nvPr/>
        </p:nvSpPr>
        <p:spPr>
          <a:xfrm>
            <a:off x="7751405" y="2115213"/>
            <a:ext cx="1111111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</a:p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zh-CN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0" name="肘形连接符 189">
            <a:extLst>
              <a:ext uri="{FF2B5EF4-FFF2-40B4-BE49-F238E27FC236}">
                <a16:creationId xmlns:a16="http://schemas.microsoft.com/office/drawing/2014/main" id="{D326908E-9FDD-CEDC-B8E8-787CE6F0972A}"/>
              </a:ext>
            </a:extLst>
          </p:cNvPr>
          <p:cNvCxnSpPr>
            <a:cxnSpLocks/>
            <a:stCxn id="130" idx="3"/>
            <a:endCxn id="149" idx="1"/>
          </p:cNvCxnSpPr>
          <p:nvPr/>
        </p:nvCxnSpPr>
        <p:spPr>
          <a:xfrm flipV="1">
            <a:off x="7205076" y="2370602"/>
            <a:ext cx="546329" cy="299268"/>
          </a:xfrm>
          <a:prstGeom prst="bentConnector3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肘形连接符 190">
            <a:extLst>
              <a:ext uri="{FF2B5EF4-FFF2-40B4-BE49-F238E27FC236}">
                <a16:creationId xmlns:a16="http://schemas.microsoft.com/office/drawing/2014/main" id="{9B713AD8-479E-0A69-CD10-B665F9E6C1D7}"/>
              </a:ext>
            </a:extLst>
          </p:cNvPr>
          <p:cNvCxnSpPr>
            <a:cxnSpLocks/>
            <a:stCxn id="144" idx="3"/>
            <a:endCxn id="149" idx="2"/>
          </p:cNvCxnSpPr>
          <p:nvPr/>
        </p:nvCxnSpPr>
        <p:spPr>
          <a:xfrm flipV="1">
            <a:off x="7212825" y="2625991"/>
            <a:ext cx="1094136" cy="482614"/>
          </a:xfrm>
          <a:prstGeom prst="bentConnector2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DE671AA8-E97D-2C59-291F-F23AC36B0DED}"/>
              </a:ext>
            </a:extLst>
          </p:cNvPr>
          <p:cNvCxnSpPr>
            <a:stCxn id="149" idx="3"/>
          </p:cNvCxnSpPr>
          <p:nvPr/>
        </p:nvCxnSpPr>
        <p:spPr>
          <a:xfrm>
            <a:off x="8862516" y="2370602"/>
            <a:ext cx="507003" cy="0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70">
            <a:extLst>
              <a:ext uri="{FF2B5EF4-FFF2-40B4-BE49-F238E27FC236}">
                <a16:creationId xmlns:a16="http://schemas.microsoft.com/office/drawing/2014/main" id="{D48BCD10-021C-F653-09D8-46CA512F5A96}"/>
              </a:ext>
            </a:extLst>
          </p:cNvPr>
          <p:cNvSpPr/>
          <p:nvPr/>
        </p:nvSpPr>
        <p:spPr>
          <a:xfrm>
            <a:off x="9357244" y="2304733"/>
            <a:ext cx="129734" cy="131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Rectangle 170">
            <a:extLst>
              <a:ext uri="{FF2B5EF4-FFF2-40B4-BE49-F238E27FC236}">
                <a16:creationId xmlns:a16="http://schemas.microsoft.com/office/drawing/2014/main" id="{8149F6C8-8059-146B-1681-DA48894149F0}"/>
              </a:ext>
            </a:extLst>
          </p:cNvPr>
          <p:cNvSpPr/>
          <p:nvPr/>
        </p:nvSpPr>
        <p:spPr>
          <a:xfrm>
            <a:off x="9487116" y="2304731"/>
            <a:ext cx="129734" cy="131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5" name="Rectangle 170">
            <a:extLst>
              <a:ext uri="{FF2B5EF4-FFF2-40B4-BE49-F238E27FC236}">
                <a16:creationId xmlns:a16="http://schemas.microsoft.com/office/drawing/2014/main" id="{B8EA885B-CE13-3F35-6854-794A29A7F046}"/>
              </a:ext>
            </a:extLst>
          </p:cNvPr>
          <p:cNvSpPr/>
          <p:nvPr/>
        </p:nvSpPr>
        <p:spPr>
          <a:xfrm>
            <a:off x="9612938" y="2304551"/>
            <a:ext cx="129734" cy="131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6" name="Rectangle 170">
            <a:extLst>
              <a:ext uri="{FF2B5EF4-FFF2-40B4-BE49-F238E27FC236}">
                <a16:creationId xmlns:a16="http://schemas.microsoft.com/office/drawing/2014/main" id="{CB222658-FFA2-733E-178F-6722AE7F63D7}"/>
              </a:ext>
            </a:extLst>
          </p:cNvPr>
          <p:cNvSpPr/>
          <p:nvPr/>
        </p:nvSpPr>
        <p:spPr>
          <a:xfrm>
            <a:off x="9742672" y="2304551"/>
            <a:ext cx="129734" cy="131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86">
                <a:extLst>
                  <a:ext uri="{FF2B5EF4-FFF2-40B4-BE49-F238E27FC236}">
                    <a16:creationId xmlns:a16="http://schemas.microsoft.com/office/drawing/2014/main" id="{AFC8CACA-E434-CFC9-7655-B8A6283C70CA}"/>
                  </a:ext>
                </a:extLst>
              </p:cNvPr>
              <p:cNvSpPr txBox="1"/>
              <p:nvPr/>
            </p:nvSpPr>
            <p:spPr>
              <a:xfrm>
                <a:off x="9448082" y="2419734"/>
                <a:ext cx="454942" cy="31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7" name="TextBox 86">
                <a:extLst>
                  <a:ext uri="{FF2B5EF4-FFF2-40B4-BE49-F238E27FC236}">
                    <a16:creationId xmlns:a16="http://schemas.microsoft.com/office/drawing/2014/main" id="{AFC8CACA-E434-CFC9-7655-B8A6283C7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082" y="2419734"/>
                <a:ext cx="454942" cy="31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2103371-3FE9-E22D-5970-B9CD0A221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9733" y="5117690"/>
            <a:ext cx="3289300" cy="1054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E49B6E-7D49-9C6F-7D09-E654F8ECFE55}"/>
              </a:ext>
            </a:extLst>
          </p:cNvPr>
          <p:cNvSpPr txBox="1"/>
          <p:nvPr/>
        </p:nvSpPr>
        <p:spPr>
          <a:xfrm>
            <a:off x="1961614" y="5300745"/>
            <a:ext cx="260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Mincut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Loss: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777781BA-EA40-2EB9-A487-BF40D1034E0F}"/>
              </a:ext>
            </a:extLst>
          </p:cNvPr>
          <p:cNvSpPr/>
          <p:nvPr/>
        </p:nvSpPr>
        <p:spPr>
          <a:xfrm>
            <a:off x="2076980" y="1096479"/>
            <a:ext cx="2586183" cy="27234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6BCA8153-8471-F75D-4107-31D920D03972}"/>
              </a:ext>
            </a:extLst>
          </p:cNvPr>
          <p:cNvSpPr/>
          <p:nvPr/>
        </p:nvSpPr>
        <p:spPr>
          <a:xfrm>
            <a:off x="3456017" y="2849366"/>
            <a:ext cx="713630" cy="520667"/>
          </a:xfrm>
          <a:custGeom>
            <a:avLst/>
            <a:gdLst>
              <a:gd name="connsiteX0" fmla="*/ 397325 w 713630"/>
              <a:gd name="connsiteY0" fmla="*/ 2532 h 520667"/>
              <a:gd name="connsiteX1" fmla="*/ 123948 w 713630"/>
              <a:gd name="connsiteY1" fmla="*/ 77946 h 520667"/>
              <a:gd name="connsiteX2" fmla="*/ 29680 w 713630"/>
              <a:gd name="connsiteY2" fmla="*/ 492726 h 520667"/>
              <a:gd name="connsiteX3" fmla="*/ 632995 w 713630"/>
              <a:gd name="connsiteY3" fmla="*/ 436165 h 520667"/>
              <a:gd name="connsiteX4" fmla="*/ 680129 w 713630"/>
              <a:gd name="connsiteY4" fmla="*/ 59093 h 520667"/>
              <a:gd name="connsiteX5" fmla="*/ 397325 w 713630"/>
              <a:gd name="connsiteY5" fmla="*/ 2532 h 52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630" h="520667">
                <a:moveTo>
                  <a:pt x="397325" y="2532"/>
                </a:moveTo>
                <a:cubicBezTo>
                  <a:pt x="304628" y="5674"/>
                  <a:pt x="185222" y="-3753"/>
                  <a:pt x="123948" y="77946"/>
                </a:cubicBezTo>
                <a:cubicBezTo>
                  <a:pt x="62674" y="159645"/>
                  <a:pt x="-55161" y="433023"/>
                  <a:pt x="29680" y="492726"/>
                </a:cubicBezTo>
                <a:cubicBezTo>
                  <a:pt x="114521" y="552429"/>
                  <a:pt x="524587" y="508437"/>
                  <a:pt x="632995" y="436165"/>
                </a:cubicBezTo>
                <a:cubicBezTo>
                  <a:pt x="741403" y="363893"/>
                  <a:pt x="722549" y="129794"/>
                  <a:pt x="680129" y="59093"/>
                </a:cubicBezTo>
                <a:cubicBezTo>
                  <a:pt x="637709" y="-11608"/>
                  <a:pt x="490022" y="-610"/>
                  <a:pt x="397325" y="2532"/>
                </a:cubicBezTo>
                <a:close/>
              </a:path>
            </a:pathLst>
          </a:custGeom>
          <a:solidFill>
            <a:srgbClr val="C5E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1528505A-9B2A-7DBD-76F7-75FE724F8634}"/>
              </a:ext>
            </a:extLst>
          </p:cNvPr>
          <p:cNvSpPr/>
          <p:nvPr/>
        </p:nvSpPr>
        <p:spPr>
          <a:xfrm>
            <a:off x="2637958" y="2150242"/>
            <a:ext cx="1040718" cy="753397"/>
          </a:xfrm>
          <a:custGeom>
            <a:avLst/>
            <a:gdLst>
              <a:gd name="connsiteX0" fmla="*/ 653618 w 1040718"/>
              <a:gd name="connsiteY0" fmla="*/ 3854 h 753397"/>
              <a:gd name="connsiteX1" fmla="*/ 304826 w 1040718"/>
              <a:gd name="connsiteY1" fmla="*/ 201817 h 753397"/>
              <a:gd name="connsiteX2" fmla="*/ 12595 w 1040718"/>
              <a:gd name="connsiteY2" fmla="*/ 560035 h 753397"/>
              <a:gd name="connsiteX3" fmla="*/ 738459 w 1040718"/>
              <a:gd name="connsiteY3" fmla="*/ 748571 h 753397"/>
              <a:gd name="connsiteX4" fmla="*/ 1040117 w 1040718"/>
              <a:gd name="connsiteY4" fmla="*/ 371499 h 753397"/>
              <a:gd name="connsiteX5" fmla="*/ 653618 w 1040718"/>
              <a:gd name="connsiteY5" fmla="*/ 3854 h 75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718" h="753397">
                <a:moveTo>
                  <a:pt x="653618" y="3854"/>
                </a:moveTo>
                <a:cubicBezTo>
                  <a:pt x="531069" y="-24426"/>
                  <a:pt x="411663" y="109120"/>
                  <a:pt x="304826" y="201817"/>
                </a:cubicBezTo>
                <a:cubicBezTo>
                  <a:pt x="197989" y="294514"/>
                  <a:pt x="-59677" y="468909"/>
                  <a:pt x="12595" y="560035"/>
                </a:cubicBezTo>
                <a:cubicBezTo>
                  <a:pt x="84867" y="651161"/>
                  <a:pt x="567206" y="779994"/>
                  <a:pt x="738459" y="748571"/>
                </a:cubicBezTo>
                <a:cubicBezTo>
                  <a:pt x="909712" y="717148"/>
                  <a:pt x="1051115" y="495618"/>
                  <a:pt x="1040117" y="371499"/>
                </a:cubicBezTo>
                <a:cubicBezTo>
                  <a:pt x="1029119" y="247380"/>
                  <a:pt x="776167" y="32134"/>
                  <a:pt x="653618" y="3854"/>
                </a:cubicBezTo>
                <a:close/>
              </a:path>
            </a:pathLst>
          </a:custGeom>
          <a:solidFill>
            <a:srgbClr val="D0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任意形状 88">
            <a:extLst>
              <a:ext uri="{FF2B5EF4-FFF2-40B4-BE49-F238E27FC236}">
                <a16:creationId xmlns:a16="http://schemas.microsoft.com/office/drawing/2014/main" id="{D793BCD7-08C6-EEEE-39D3-F9473DE7D37A}"/>
              </a:ext>
            </a:extLst>
          </p:cNvPr>
          <p:cNvSpPr/>
          <p:nvPr/>
        </p:nvSpPr>
        <p:spPr>
          <a:xfrm>
            <a:off x="2339485" y="2522231"/>
            <a:ext cx="821758" cy="841044"/>
          </a:xfrm>
          <a:custGeom>
            <a:avLst/>
            <a:gdLst>
              <a:gd name="connsiteX0" fmla="*/ 555949 w 821758"/>
              <a:gd name="connsiteY0" fmla="*/ 28737 h 841044"/>
              <a:gd name="connsiteX1" fmla="*/ 131743 w 821758"/>
              <a:gd name="connsiteY1" fmla="*/ 207846 h 841044"/>
              <a:gd name="connsiteX2" fmla="*/ 46902 w 821758"/>
              <a:gd name="connsiteY2" fmla="*/ 754600 h 841044"/>
              <a:gd name="connsiteX3" fmla="*/ 801046 w 821758"/>
              <a:gd name="connsiteY3" fmla="*/ 764027 h 841044"/>
              <a:gd name="connsiteX4" fmla="*/ 555949 w 821758"/>
              <a:gd name="connsiteY4" fmla="*/ 28737 h 84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58" h="841044">
                <a:moveTo>
                  <a:pt x="555949" y="28737"/>
                </a:moveTo>
                <a:cubicBezTo>
                  <a:pt x="444399" y="-63960"/>
                  <a:pt x="216584" y="86869"/>
                  <a:pt x="131743" y="207846"/>
                </a:cubicBezTo>
                <a:cubicBezTo>
                  <a:pt x="46902" y="328823"/>
                  <a:pt x="-64648" y="661903"/>
                  <a:pt x="46902" y="754600"/>
                </a:cubicBezTo>
                <a:cubicBezTo>
                  <a:pt x="158452" y="847297"/>
                  <a:pt x="711491" y="886575"/>
                  <a:pt x="801046" y="764027"/>
                </a:cubicBezTo>
                <a:cubicBezTo>
                  <a:pt x="890601" y="641479"/>
                  <a:pt x="667499" y="121434"/>
                  <a:pt x="555949" y="28737"/>
                </a:cubicBezTo>
                <a:close/>
              </a:path>
            </a:pathLst>
          </a:custGeom>
          <a:solidFill>
            <a:srgbClr val="28F8F2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67F441C-E04B-CC3F-B0A4-F1A9E43AAA0E}"/>
              </a:ext>
            </a:extLst>
          </p:cNvPr>
          <p:cNvSpPr/>
          <p:nvPr/>
        </p:nvSpPr>
        <p:spPr>
          <a:xfrm>
            <a:off x="2332929" y="1322180"/>
            <a:ext cx="1943735" cy="6945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0121CAB-0767-0833-22D3-74ADF378D1D2}"/>
              </a:ext>
            </a:extLst>
          </p:cNvPr>
          <p:cNvSpPr/>
          <p:nvPr/>
        </p:nvSpPr>
        <p:spPr>
          <a:xfrm>
            <a:off x="2316271" y="2103152"/>
            <a:ext cx="1943735" cy="13974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88114B8C-0097-C47C-6D9F-354AC9E92451}"/>
              </a:ext>
            </a:extLst>
          </p:cNvPr>
          <p:cNvSpPr/>
          <p:nvPr/>
        </p:nvSpPr>
        <p:spPr>
          <a:xfrm>
            <a:off x="2389944" y="30824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D74F60D1-95ED-3BF8-3C3F-8C4EA2559BF3}"/>
              </a:ext>
            </a:extLst>
          </p:cNvPr>
          <p:cNvSpPr/>
          <p:nvPr/>
        </p:nvSpPr>
        <p:spPr>
          <a:xfrm>
            <a:off x="2742747" y="2613381"/>
            <a:ext cx="144000" cy="144000"/>
          </a:xfrm>
          <a:prstGeom prst="ellipse">
            <a:avLst/>
          </a:prstGeom>
          <a:solidFill>
            <a:srgbClr val="DCDFE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18E728D-AC09-7293-72AE-DA3654EF9B3A}"/>
              </a:ext>
            </a:extLst>
          </p:cNvPr>
          <p:cNvSpPr/>
          <p:nvPr/>
        </p:nvSpPr>
        <p:spPr>
          <a:xfrm rot="20592440">
            <a:off x="2956986" y="307877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4540A28C-CD60-BBDB-D0EF-08C237920974}"/>
              </a:ext>
            </a:extLst>
          </p:cNvPr>
          <p:cNvSpPr/>
          <p:nvPr/>
        </p:nvSpPr>
        <p:spPr>
          <a:xfrm rot="1167534">
            <a:off x="3024202" y="2502609"/>
            <a:ext cx="144000" cy="144000"/>
          </a:xfrm>
          <a:prstGeom prst="ellipse">
            <a:avLst/>
          </a:prstGeom>
          <a:solidFill>
            <a:srgbClr val="C6EA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2F7D289A-EEF8-BC87-1EF4-8C68B391E3C2}"/>
              </a:ext>
            </a:extLst>
          </p:cNvPr>
          <p:cNvSpPr/>
          <p:nvPr/>
        </p:nvSpPr>
        <p:spPr>
          <a:xfrm rot="19454640">
            <a:off x="3219066" y="2713883"/>
            <a:ext cx="144000" cy="144000"/>
          </a:xfrm>
          <a:prstGeom prst="ellipse">
            <a:avLst/>
          </a:prstGeom>
          <a:solidFill>
            <a:srgbClr val="C2E6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498BC219-140A-2CA6-2298-B2856E3DB324}"/>
              </a:ext>
            </a:extLst>
          </p:cNvPr>
          <p:cNvSpPr/>
          <p:nvPr/>
        </p:nvSpPr>
        <p:spPr>
          <a:xfrm rot="2464982">
            <a:off x="3243802" y="2238962"/>
            <a:ext cx="144000" cy="144000"/>
          </a:xfrm>
          <a:prstGeom prst="ellipse">
            <a:avLst/>
          </a:prstGeom>
          <a:solidFill>
            <a:srgbClr val="C3E7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913B562-E20D-2EC8-9468-52D07DF5FCC6}"/>
              </a:ext>
            </a:extLst>
          </p:cNvPr>
          <p:cNvSpPr/>
          <p:nvPr/>
        </p:nvSpPr>
        <p:spPr>
          <a:xfrm rot="1134053">
            <a:off x="3448157" y="2502609"/>
            <a:ext cx="144000" cy="144000"/>
          </a:xfrm>
          <a:prstGeom prst="ellipse">
            <a:avLst/>
          </a:prstGeom>
          <a:solidFill>
            <a:srgbClr val="DDE0ED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C265D9AE-1DE6-1E7F-642F-83DB1F3EF61F}"/>
              </a:ext>
            </a:extLst>
          </p:cNvPr>
          <p:cNvSpPr/>
          <p:nvPr/>
        </p:nvSpPr>
        <p:spPr>
          <a:xfrm rot="19682606">
            <a:off x="3721372" y="2935720"/>
            <a:ext cx="144000" cy="144000"/>
          </a:xfrm>
          <a:prstGeom prst="ellipse">
            <a:avLst/>
          </a:prstGeom>
          <a:solidFill>
            <a:srgbClr val="C6EA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5FCD5333-478E-4A4F-A8EF-FC7891E9F316}"/>
              </a:ext>
            </a:extLst>
          </p:cNvPr>
          <p:cNvSpPr/>
          <p:nvPr/>
        </p:nvSpPr>
        <p:spPr>
          <a:xfrm rot="682490">
            <a:off x="3600602" y="3208408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FACFE6DC-61E1-2A00-FEA6-287BF2207911}"/>
              </a:ext>
            </a:extLst>
          </p:cNvPr>
          <p:cNvSpPr/>
          <p:nvPr/>
        </p:nvSpPr>
        <p:spPr>
          <a:xfrm>
            <a:off x="3977339" y="294728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8951F484-C8F9-BBFF-AD72-85B1D1F57DEB}"/>
              </a:ext>
            </a:extLst>
          </p:cNvPr>
          <p:cNvCxnSpPr>
            <a:cxnSpLocks/>
            <a:stCxn id="92" idx="7"/>
            <a:endCxn id="93" idx="3"/>
          </p:cNvCxnSpPr>
          <p:nvPr/>
        </p:nvCxnSpPr>
        <p:spPr>
          <a:xfrm flipV="1">
            <a:off x="2512856" y="2736293"/>
            <a:ext cx="250979" cy="367238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470E7363-BC16-C150-E8D1-16AF71FB0E04}"/>
              </a:ext>
            </a:extLst>
          </p:cNvPr>
          <p:cNvCxnSpPr>
            <a:cxnSpLocks/>
            <a:stCxn id="93" idx="5"/>
            <a:endCxn id="94" idx="0"/>
          </p:cNvCxnSpPr>
          <p:nvPr/>
        </p:nvCxnSpPr>
        <p:spPr>
          <a:xfrm>
            <a:off x="2865659" y="2736293"/>
            <a:ext cx="142526" cy="34555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731AB596-EE63-E065-D275-FB4633483DE7}"/>
              </a:ext>
            </a:extLst>
          </p:cNvPr>
          <p:cNvCxnSpPr>
            <a:cxnSpLocks/>
            <a:stCxn id="93" idx="7"/>
            <a:endCxn id="95" idx="3"/>
          </p:cNvCxnSpPr>
          <p:nvPr/>
        </p:nvCxnSpPr>
        <p:spPr>
          <a:xfrm flipV="1">
            <a:off x="2865659" y="2605653"/>
            <a:ext cx="165579" cy="28816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A51A9F5C-76A1-EB09-66BC-8C8FD251348D}"/>
              </a:ext>
            </a:extLst>
          </p:cNvPr>
          <p:cNvCxnSpPr>
            <a:cxnSpLocks/>
            <a:stCxn id="95" idx="7"/>
            <a:endCxn id="97" idx="4"/>
          </p:cNvCxnSpPr>
          <p:nvPr/>
        </p:nvCxnSpPr>
        <p:spPr>
          <a:xfrm flipV="1">
            <a:off x="3161166" y="2365233"/>
            <a:ext cx="107321" cy="178332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92789AA3-CD62-7A43-0C6C-430D4490A18F}"/>
              </a:ext>
            </a:extLst>
          </p:cNvPr>
          <p:cNvCxnSpPr>
            <a:cxnSpLocks/>
            <a:stCxn id="98" idx="1"/>
            <a:endCxn id="97" idx="6"/>
          </p:cNvCxnSpPr>
          <p:nvPr/>
        </p:nvCxnSpPr>
        <p:spPr>
          <a:xfrm flipH="1" flipV="1">
            <a:off x="3370073" y="2358277"/>
            <a:ext cx="118409" cy="151673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D1FE2DF6-69B9-C826-68E9-754C6EDB72A5}"/>
              </a:ext>
            </a:extLst>
          </p:cNvPr>
          <p:cNvCxnSpPr>
            <a:cxnSpLocks/>
            <a:stCxn id="96" idx="7"/>
            <a:endCxn id="98" idx="4"/>
          </p:cNvCxnSpPr>
          <p:nvPr/>
        </p:nvCxnSpPr>
        <p:spPr>
          <a:xfrm flipV="1">
            <a:off x="3302632" y="2642727"/>
            <a:ext cx="194202" cy="72091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D2E27DB2-5848-93D2-1076-C2635563FE4E}"/>
              </a:ext>
            </a:extLst>
          </p:cNvPr>
          <p:cNvCxnSpPr>
            <a:cxnSpLocks/>
            <a:stCxn id="96" idx="7"/>
            <a:endCxn id="95" idx="5"/>
          </p:cNvCxnSpPr>
          <p:nvPr/>
        </p:nvCxnSpPr>
        <p:spPr>
          <a:xfrm flipH="1" flipV="1">
            <a:off x="3127246" y="2639573"/>
            <a:ext cx="175386" cy="7524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ECAE5BE4-0897-555B-112F-2C281203FF11}"/>
              </a:ext>
            </a:extLst>
          </p:cNvPr>
          <p:cNvCxnSpPr>
            <a:cxnSpLocks/>
            <a:stCxn id="99" idx="0"/>
            <a:endCxn id="98" idx="5"/>
          </p:cNvCxnSpPr>
          <p:nvPr/>
        </p:nvCxnSpPr>
        <p:spPr>
          <a:xfrm flipH="1" flipV="1">
            <a:off x="3551832" y="2639268"/>
            <a:ext cx="203432" cy="307364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D0DC978E-B391-9870-3317-4D480B9255C1}"/>
              </a:ext>
            </a:extLst>
          </p:cNvPr>
          <p:cNvCxnSpPr>
            <a:cxnSpLocks/>
            <a:stCxn id="101" idx="2"/>
            <a:endCxn id="99" idx="5"/>
          </p:cNvCxnSpPr>
          <p:nvPr/>
        </p:nvCxnSpPr>
        <p:spPr>
          <a:xfrm flipH="1">
            <a:off x="3863515" y="3019285"/>
            <a:ext cx="113824" cy="4685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1544C91D-F6E7-26B2-73B1-A815583029D8}"/>
              </a:ext>
            </a:extLst>
          </p:cNvPr>
          <p:cNvCxnSpPr>
            <a:cxnSpLocks/>
            <a:stCxn id="100" idx="0"/>
            <a:endCxn id="99" idx="3"/>
          </p:cNvCxnSpPr>
          <p:nvPr/>
        </p:nvCxnSpPr>
        <p:spPr>
          <a:xfrm flipV="1">
            <a:off x="3686802" y="3077863"/>
            <a:ext cx="90320" cy="131959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>
            <a:extLst>
              <a:ext uri="{FF2B5EF4-FFF2-40B4-BE49-F238E27FC236}">
                <a16:creationId xmlns:a16="http://schemas.microsoft.com/office/drawing/2014/main" id="{22BDE307-5D10-DAFA-5882-145B97211B5E}"/>
              </a:ext>
            </a:extLst>
          </p:cNvPr>
          <p:cNvSpPr/>
          <p:nvPr/>
        </p:nvSpPr>
        <p:spPr>
          <a:xfrm>
            <a:off x="2618237" y="151602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46909669-85B0-5D98-9B15-9B937CFB7E8E}"/>
              </a:ext>
            </a:extLst>
          </p:cNvPr>
          <p:cNvSpPr/>
          <p:nvPr/>
        </p:nvSpPr>
        <p:spPr>
          <a:xfrm>
            <a:off x="3338157" y="1408275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4AED77CF-ED20-6713-A9AC-ED3A7A858179}"/>
              </a:ext>
            </a:extLst>
          </p:cNvPr>
          <p:cNvSpPr/>
          <p:nvPr/>
        </p:nvSpPr>
        <p:spPr>
          <a:xfrm>
            <a:off x="4003425" y="14918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7C37305D-3C8E-7DD3-F618-FFC62877F5D6}"/>
              </a:ext>
            </a:extLst>
          </p:cNvPr>
          <p:cNvCxnSpPr>
            <a:stCxn id="93" idx="0"/>
            <a:endCxn id="112" idx="4"/>
          </p:cNvCxnSpPr>
          <p:nvPr/>
        </p:nvCxnSpPr>
        <p:spPr>
          <a:xfrm flipH="1" flipV="1">
            <a:off x="2690237" y="1660026"/>
            <a:ext cx="124510" cy="9533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1E1E72E6-4EFC-7D54-F21A-19CFC9524704}"/>
              </a:ext>
            </a:extLst>
          </p:cNvPr>
          <p:cNvCxnSpPr>
            <a:cxnSpLocks/>
            <a:stCxn id="92" idx="0"/>
            <a:endCxn id="112" idx="4"/>
          </p:cNvCxnSpPr>
          <p:nvPr/>
        </p:nvCxnSpPr>
        <p:spPr>
          <a:xfrm flipV="1">
            <a:off x="2461944" y="1660026"/>
            <a:ext cx="228293" cy="142241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B15BCFBE-85DA-7A4F-078C-3042DBFACE57}"/>
              </a:ext>
            </a:extLst>
          </p:cNvPr>
          <p:cNvCxnSpPr>
            <a:cxnSpLocks/>
            <a:stCxn id="94" idx="7"/>
            <a:endCxn id="112" idx="4"/>
          </p:cNvCxnSpPr>
          <p:nvPr/>
        </p:nvCxnSpPr>
        <p:spPr>
          <a:xfrm flipH="1" flipV="1">
            <a:off x="2690237" y="1660026"/>
            <a:ext cx="372781" cy="1427302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CF05FC8A-67C3-F416-047E-794F2C9EC1CB}"/>
              </a:ext>
            </a:extLst>
          </p:cNvPr>
          <p:cNvCxnSpPr>
            <a:stCxn id="97" idx="1"/>
            <a:endCxn id="113" idx="4"/>
          </p:cNvCxnSpPr>
          <p:nvPr/>
        </p:nvCxnSpPr>
        <p:spPr>
          <a:xfrm flipV="1">
            <a:off x="3310884" y="1552275"/>
            <a:ext cx="99273" cy="686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1722D1C7-2B9F-B7CE-C756-831BBB045938}"/>
              </a:ext>
            </a:extLst>
          </p:cNvPr>
          <p:cNvCxnSpPr>
            <a:cxnSpLocks/>
            <a:stCxn id="98" idx="0"/>
            <a:endCxn id="113" idx="4"/>
          </p:cNvCxnSpPr>
          <p:nvPr/>
        </p:nvCxnSpPr>
        <p:spPr>
          <a:xfrm flipH="1" flipV="1">
            <a:off x="3410157" y="1552275"/>
            <a:ext cx="133323" cy="954216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E271A55D-5D6E-8555-8936-0BCCADC00660}"/>
              </a:ext>
            </a:extLst>
          </p:cNvPr>
          <p:cNvCxnSpPr>
            <a:cxnSpLocks/>
            <a:stCxn id="95" idx="0"/>
            <a:endCxn id="113" idx="4"/>
          </p:cNvCxnSpPr>
          <p:nvPr/>
        </p:nvCxnSpPr>
        <p:spPr>
          <a:xfrm flipV="1">
            <a:off x="3120187" y="1552275"/>
            <a:ext cx="289970" cy="95444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F3B62E4-0144-8713-AEC4-7E29C676122B}"/>
              </a:ext>
            </a:extLst>
          </p:cNvPr>
          <p:cNvCxnSpPr>
            <a:cxnSpLocks/>
            <a:stCxn id="96" idx="7"/>
            <a:endCxn id="113" idx="4"/>
          </p:cNvCxnSpPr>
          <p:nvPr/>
        </p:nvCxnSpPr>
        <p:spPr>
          <a:xfrm flipV="1">
            <a:off x="3302632" y="1552275"/>
            <a:ext cx="107525" cy="1162543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75F08E67-20B5-DD25-00DA-B5025CF09377}"/>
              </a:ext>
            </a:extLst>
          </p:cNvPr>
          <p:cNvCxnSpPr>
            <a:cxnSpLocks/>
            <a:stCxn id="99" idx="7"/>
            <a:endCxn id="114" idx="4"/>
          </p:cNvCxnSpPr>
          <p:nvPr/>
        </p:nvCxnSpPr>
        <p:spPr>
          <a:xfrm flipV="1">
            <a:off x="3809622" y="1635818"/>
            <a:ext cx="265803" cy="1301759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8C5664F-FAA5-B21E-DE0F-20787B71C3A4}"/>
              </a:ext>
            </a:extLst>
          </p:cNvPr>
          <p:cNvCxnSpPr>
            <a:cxnSpLocks/>
            <a:stCxn id="101" idx="0"/>
            <a:endCxn id="114" idx="4"/>
          </p:cNvCxnSpPr>
          <p:nvPr/>
        </p:nvCxnSpPr>
        <p:spPr>
          <a:xfrm flipV="1">
            <a:off x="4049339" y="1635818"/>
            <a:ext cx="26086" cy="131146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199">
            <a:extLst>
              <a:ext uri="{FF2B5EF4-FFF2-40B4-BE49-F238E27FC236}">
                <a16:creationId xmlns:a16="http://schemas.microsoft.com/office/drawing/2014/main" id="{0D2E5634-113D-9213-2BF0-1052303B3E8C}"/>
              </a:ext>
            </a:extLst>
          </p:cNvPr>
          <p:cNvCxnSpPr>
            <a:cxnSpLocks/>
            <a:stCxn id="100" idx="2"/>
            <a:endCxn id="114" idx="4"/>
          </p:cNvCxnSpPr>
          <p:nvPr/>
        </p:nvCxnSpPr>
        <p:spPr>
          <a:xfrm flipV="1">
            <a:off x="3602016" y="1635818"/>
            <a:ext cx="473409" cy="1630390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连接符 200">
            <a:extLst>
              <a:ext uri="{FF2B5EF4-FFF2-40B4-BE49-F238E27FC236}">
                <a16:creationId xmlns:a16="http://schemas.microsoft.com/office/drawing/2014/main" id="{983D8876-3E38-6099-40EA-58F58F0F2A63}"/>
              </a:ext>
            </a:extLst>
          </p:cNvPr>
          <p:cNvCxnSpPr>
            <a:stCxn id="112" idx="6"/>
            <a:endCxn id="113" idx="2"/>
          </p:cNvCxnSpPr>
          <p:nvPr/>
        </p:nvCxnSpPr>
        <p:spPr>
          <a:xfrm flipV="1">
            <a:off x="2762237" y="1480275"/>
            <a:ext cx="575920" cy="107751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7F698045-2C06-246B-4350-E3E78521AF0E}"/>
              </a:ext>
            </a:extLst>
          </p:cNvPr>
          <p:cNvCxnSpPr>
            <a:stCxn id="113" idx="6"/>
            <a:endCxn id="114" idx="2"/>
          </p:cNvCxnSpPr>
          <p:nvPr/>
        </p:nvCxnSpPr>
        <p:spPr>
          <a:xfrm>
            <a:off x="3482157" y="1480275"/>
            <a:ext cx="521268" cy="83543"/>
          </a:xfrm>
          <a:prstGeom prst="line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FAC81D5-4772-0FF7-A5FB-D2546FABD0BC}"/>
              </a:ext>
            </a:extLst>
          </p:cNvPr>
          <p:cNvSpPr txBox="1"/>
          <p:nvPr/>
        </p:nvSpPr>
        <p:spPr>
          <a:xfrm>
            <a:off x="2629529" y="3501606"/>
            <a:ext cx="137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Hierarchical Net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200730-94A9-93A5-1A09-775F6C9E4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460" y="4071899"/>
            <a:ext cx="1739900" cy="546100"/>
          </a:xfrm>
          <a:prstGeom prst="rect">
            <a:avLst/>
          </a:prstGeom>
        </p:spPr>
      </p:pic>
      <p:sp>
        <p:nvSpPr>
          <p:cNvPr id="204" name="文本框 203">
            <a:extLst>
              <a:ext uri="{FF2B5EF4-FFF2-40B4-BE49-F238E27FC236}">
                <a16:creationId xmlns:a16="http://schemas.microsoft.com/office/drawing/2014/main" id="{7A955A0F-093B-58DF-62F4-1D2B561A5FF7}"/>
              </a:ext>
            </a:extLst>
          </p:cNvPr>
          <p:cNvSpPr txBox="1"/>
          <p:nvPr/>
        </p:nvSpPr>
        <p:spPr>
          <a:xfrm>
            <a:off x="1967652" y="4144941"/>
            <a:ext cx="260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 Matrix: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757A5026-123E-3CC4-E0FE-73E0C5D09168}"/>
              </a:ext>
            </a:extLst>
          </p:cNvPr>
          <p:cNvSpPr txBox="1"/>
          <p:nvPr/>
        </p:nvSpPr>
        <p:spPr>
          <a:xfrm>
            <a:off x="1964337" y="4731353"/>
            <a:ext cx="260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Region-level Matrix: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45D4B4-3D0F-5416-1919-2F6740EBA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225" y="4714348"/>
            <a:ext cx="1054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KSO_Shape"/>
          <p:cNvSpPr/>
          <p:nvPr/>
        </p:nvSpPr>
        <p:spPr>
          <a:xfrm>
            <a:off x="461928" y="180291"/>
            <a:ext cx="830423" cy="577637"/>
          </a:xfrm>
          <a:prstGeom prst="homePlate">
            <a:avLst>
              <a:gd name="adj" fmla="val 3224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150735" y="132076"/>
            <a:ext cx="7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Cambria" panose="02040503050406030204" pitchFamily="18" charset="0"/>
              </a:rPr>
              <a:t>Methodology (Heterophilic GCN)</a:t>
            </a:r>
          </a:p>
        </p:txBody>
      </p:sp>
      <p:sp>
        <p:nvSpPr>
          <p:cNvPr id="13" name="任意多边形 12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22183" y="927100"/>
            <a:ext cx="11330546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2183" y="866082"/>
            <a:ext cx="11330546" cy="0"/>
          </a:xfrm>
          <a:prstGeom prst="line">
            <a:avLst/>
          </a:prstGeom>
          <a:ln w="28575">
            <a:solidFill>
              <a:srgbClr val="BF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65E99707-39DF-041B-B205-818CCFDE576D}"/>
              </a:ext>
            </a:extLst>
          </p:cNvPr>
          <p:cNvSpPr txBox="1"/>
          <p:nvPr/>
        </p:nvSpPr>
        <p:spPr>
          <a:xfrm>
            <a:off x="422182" y="1060207"/>
            <a:ext cx="92552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homophilic graph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neighboring nodes of a node typically have similar features or category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heterophilic graph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neighboring nodes of a node may have different features or category labels, which leads to a decrease in the performance of traditional homomorphic GCN models on these graphs.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8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chemeClr val="tx1"/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24650</TotalTime>
  <Words>505</Words>
  <Application>Microsoft Macintosh PowerPoint</Application>
  <PresentationFormat>宽屏</PresentationFormat>
  <Paragraphs>135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-apple-system</vt:lpstr>
      <vt:lpstr>等线</vt:lpstr>
      <vt:lpstr>等线 Light</vt:lpstr>
      <vt:lpstr>Arial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Qiongyan Wang</dc:creator>
  <cp:lastModifiedBy>Qiongyan WANG</cp:lastModifiedBy>
  <cp:revision>332</cp:revision>
  <dcterms:created xsi:type="dcterms:W3CDTF">2024-09-06T01:54:45Z</dcterms:created>
  <dcterms:modified xsi:type="dcterms:W3CDTF">2024-10-14T03:42:18Z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C22D9B07CFFE65C35AB10B6554195CA0</vt:lpwstr>
  </property>
  <property fmtid="{D5CDD505-2E9C-101B-9397-08002B2CF9AE}" pid="3" name="KSOProductBuildVer">
    <vt:lpwstr>2052-6.7.1.8828</vt:lpwstr>
  </property>
</Properties>
</file>